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609" r:id="rId3"/>
    <p:sldId id="611" r:id="rId4"/>
    <p:sldId id="1379" r:id="rId5"/>
    <p:sldId id="1385" r:id="rId6"/>
    <p:sldId id="1367" r:id="rId7"/>
    <p:sldId id="1387" r:id="rId8"/>
    <p:sldId id="1397" r:id="rId9"/>
    <p:sldId id="1398" r:id="rId10"/>
    <p:sldId id="1401" r:id="rId11"/>
    <p:sldId id="1389" r:id="rId12"/>
    <p:sldId id="1399" r:id="rId13"/>
    <p:sldId id="1400" r:id="rId14"/>
    <p:sldId id="1366" r:id="rId15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87D"/>
    <a:srgbClr val="87AF5F"/>
    <a:srgbClr val="C45252"/>
    <a:srgbClr val="E9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392"/>
    <p:restoredTop sz="95118"/>
  </p:normalViewPr>
  <p:slideViewPr>
    <p:cSldViewPr snapToGrid="0" snapToObjects="1">
      <p:cViewPr>
        <p:scale>
          <a:sx n="90" d="100"/>
          <a:sy n="90" d="100"/>
        </p:scale>
        <p:origin x="79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rakritch Yoorot" userId="cc1a1bef606bbb68" providerId="LiveId" clId="{05693240-4F15-427D-9679-D40D2D81027A}"/>
    <pc:docChg chg="modMainMaster">
      <pc:chgData name="Sorrakritch Yoorot" userId="cc1a1bef606bbb68" providerId="LiveId" clId="{05693240-4F15-427D-9679-D40D2D81027A}" dt="2019-08-08T03:31:15.324" v="10"/>
      <pc:docMkLst>
        <pc:docMk/>
      </pc:docMkLst>
      <pc:sldMasterChg chg="modSldLayout">
        <pc:chgData name="Sorrakritch Yoorot" userId="cc1a1bef606bbb68" providerId="LiveId" clId="{05693240-4F15-427D-9679-D40D2D81027A}" dt="2019-08-08T03:31:15.324" v="10"/>
        <pc:sldMasterMkLst>
          <pc:docMk/>
          <pc:sldMasterMk cId="1235510976" sldId="2147483660"/>
        </pc:sldMasterMkLst>
        <pc:sldLayoutChg chg="addSp">
          <pc:chgData name="Sorrakritch Yoorot" userId="cc1a1bef606bbb68" providerId="LiveId" clId="{05693240-4F15-427D-9679-D40D2D81027A}" dt="2019-08-08T03:31:01.609" v="9"/>
          <pc:sldLayoutMkLst>
            <pc:docMk/>
            <pc:sldMasterMk cId="1235510976" sldId="2147483660"/>
            <pc:sldLayoutMk cId="0" sldId="2147483665"/>
          </pc:sldLayoutMkLst>
          <pc:spChg chg="add">
            <ac:chgData name="Sorrakritch Yoorot" userId="cc1a1bef606bbb68" providerId="LiveId" clId="{05693240-4F15-427D-9679-D40D2D81027A}" dt="2019-08-08T03:31:01.609" v="9"/>
            <ac:spMkLst>
              <pc:docMk/>
              <pc:sldMasterMk cId="1235510976" sldId="2147483660"/>
              <pc:sldLayoutMk cId="0" sldId="2147483665"/>
              <ac:spMk id="4" creationId="{528B596F-5712-45AE-BE9C-D391CBCCEED5}"/>
            </ac:spMkLst>
          </pc:spChg>
        </pc:sldLayoutChg>
        <pc:sldLayoutChg chg="addSp modSp">
          <pc:chgData name="Sorrakritch Yoorot" userId="cc1a1bef606bbb68" providerId="LiveId" clId="{05693240-4F15-427D-9679-D40D2D81027A}" dt="2019-08-08T03:28:50.898" v="6" actId="14100"/>
          <pc:sldLayoutMkLst>
            <pc:docMk/>
            <pc:sldMasterMk cId="1235510976" sldId="2147483660"/>
            <pc:sldLayoutMk cId="0" sldId="2147483668"/>
          </pc:sldLayoutMkLst>
          <pc:spChg chg="add mod">
            <ac:chgData name="Sorrakritch Yoorot" userId="cc1a1bef606bbb68" providerId="LiveId" clId="{05693240-4F15-427D-9679-D40D2D81027A}" dt="2019-08-08T03:28:50.898" v="6" actId="14100"/>
            <ac:spMkLst>
              <pc:docMk/>
              <pc:sldMasterMk cId="1235510976" sldId="2147483660"/>
              <pc:sldLayoutMk cId="0" sldId="2147483668"/>
              <ac:spMk id="2" creationId="{C107DF5D-69FE-4843-9869-38BF0EB2A627}"/>
            </ac:spMkLst>
          </pc:spChg>
        </pc:sldLayoutChg>
        <pc:sldLayoutChg chg="addSp">
          <pc:chgData name="Sorrakritch Yoorot" userId="cc1a1bef606bbb68" providerId="LiveId" clId="{05693240-4F15-427D-9679-D40D2D81027A}" dt="2019-08-08T03:30:36.279" v="7"/>
          <pc:sldLayoutMkLst>
            <pc:docMk/>
            <pc:sldMasterMk cId="1235510976" sldId="2147483660"/>
            <pc:sldLayoutMk cId="0" sldId="2147483674"/>
          </pc:sldLayoutMkLst>
          <pc:spChg chg="add">
            <ac:chgData name="Sorrakritch Yoorot" userId="cc1a1bef606bbb68" providerId="LiveId" clId="{05693240-4F15-427D-9679-D40D2D81027A}" dt="2019-08-08T03:30:36.279" v="7"/>
            <ac:spMkLst>
              <pc:docMk/>
              <pc:sldMasterMk cId="1235510976" sldId="2147483660"/>
              <pc:sldLayoutMk cId="0" sldId="2147483674"/>
              <ac:spMk id="4" creationId="{E3EE6EAC-3F42-409E-B98D-41EE617F7DB0}"/>
            </ac:spMkLst>
          </pc:spChg>
        </pc:sldLayoutChg>
        <pc:sldLayoutChg chg="addSp">
          <pc:chgData name="Sorrakritch Yoorot" userId="cc1a1bef606bbb68" providerId="LiveId" clId="{05693240-4F15-427D-9679-D40D2D81027A}" dt="2019-08-08T03:31:15.324" v="10"/>
          <pc:sldLayoutMkLst>
            <pc:docMk/>
            <pc:sldMasterMk cId="1235510976" sldId="2147483660"/>
            <pc:sldLayoutMk cId="0" sldId="2147483677"/>
          </pc:sldLayoutMkLst>
          <pc:spChg chg="add">
            <ac:chgData name="Sorrakritch Yoorot" userId="cc1a1bef606bbb68" providerId="LiveId" clId="{05693240-4F15-427D-9679-D40D2D81027A}" dt="2019-08-08T03:31:15.324" v="10"/>
            <ac:spMkLst>
              <pc:docMk/>
              <pc:sldMasterMk cId="1235510976" sldId="2147483660"/>
              <pc:sldLayoutMk cId="0" sldId="2147483677"/>
              <ac:spMk id="5" creationId="{04CFB1E6-1DA2-44C6-89CF-83BE3681FB2F}"/>
            </ac:spMkLst>
          </pc:spChg>
        </pc:sldLayoutChg>
        <pc:sldLayoutChg chg="addSp">
          <pc:chgData name="Sorrakritch Yoorot" userId="cc1a1bef606bbb68" providerId="LiveId" clId="{05693240-4F15-427D-9679-D40D2D81027A}" dt="2019-08-08T03:30:50.937" v="8"/>
          <pc:sldLayoutMkLst>
            <pc:docMk/>
            <pc:sldMasterMk cId="1235510976" sldId="2147483660"/>
            <pc:sldLayoutMk cId="1423163898" sldId="2147483696"/>
          </pc:sldLayoutMkLst>
          <pc:spChg chg="add">
            <ac:chgData name="Sorrakritch Yoorot" userId="cc1a1bef606bbb68" providerId="LiveId" clId="{05693240-4F15-427D-9679-D40D2D81027A}" dt="2019-08-08T03:30:50.937" v="8"/>
            <ac:spMkLst>
              <pc:docMk/>
              <pc:sldMasterMk cId="1235510976" sldId="2147483660"/>
              <pc:sldLayoutMk cId="1423163898" sldId="2147483696"/>
              <ac:spMk id="4" creationId="{90F4CBF8-51B9-49BC-9EC4-8460B0560403}"/>
            </ac:spMkLst>
          </pc:spChg>
        </pc:sldLayoutChg>
      </pc:sldMasterChg>
    </pc:docChg>
  </pc:docChgLst>
  <pc:docChgLst>
    <pc:chgData name="Sorrakritch Yoorot" userId="cc1a1bef606bbb68" providerId="LiveId" clId="{E98BB429-B789-42E1-B5E2-56D1F9913639}"/>
    <pc:docChg chg="custSel addSld modSld sldOrd modMainMaster">
      <pc:chgData name="Sorrakritch Yoorot" userId="cc1a1bef606bbb68" providerId="LiveId" clId="{E98BB429-B789-42E1-B5E2-56D1F9913639}" dt="2019-07-29T07:54:11.433" v="231" actId="207"/>
      <pc:docMkLst>
        <pc:docMk/>
      </pc:docMkLst>
      <pc:sldChg chg="modSp add">
        <pc:chgData name="Sorrakritch Yoorot" userId="cc1a1bef606bbb68" providerId="LiveId" clId="{E98BB429-B789-42E1-B5E2-56D1F9913639}" dt="2019-07-29T07:41:28.157" v="2" actId="3062"/>
        <pc:sldMkLst>
          <pc:docMk/>
          <pc:sldMk cId="1823439099" sldId="269"/>
        </pc:sldMkLst>
        <pc:spChg chg="mod">
          <ac:chgData name="Sorrakritch Yoorot" userId="cc1a1bef606bbb68" providerId="LiveId" clId="{E98BB429-B789-42E1-B5E2-56D1F9913639}" dt="2019-07-29T07:41:28.157" v="2" actId="3062"/>
          <ac:spMkLst>
            <pc:docMk/>
            <pc:sldMk cId="1823439099" sldId="269"/>
            <ac:spMk id="1412" creationId="{00000000-0000-0000-0000-000000000000}"/>
          </ac:spMkLst>
        </pc:spChg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3769379738" sldId="323"/>
        </pc:sldMkLst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1738329816" sldId="411"/>
        </pc:sldMkLst>
      </pc:sldChg>
      <pc:sldChg chg="modSp">
        <pc:chgData name="Sorrakritch Yoorot" userId="cc1a1bef606bbb68" providerId="LiveId" clId="{E98BB429-B789-42E1-B5E2-56D1F9913639}" dt="2019-07-29T07:54:11.433" v="231" actId="207"/>
        <pc:sldMkLst>
          <pc:docMk/>
          <pc:sldMk cId="1809879478" sldId="609"/>
        </pc:sldMkLst>
        <pc:spChg chg="mod">
          <ac:chgData name="Sorrakritch Yoorot" userId="cc1a1bef606bbb68" providerId="LiveId" clId="{E98BB429-B789-42E1-B5E2-56D1F9913639}" dt="2019-07-29T07:54:11.433" v="231" actId="207"/>
          <ac:spMkLst>
            <pc:docMk/>
            <pc:sldMk cId="1809879478" sldId="609"/>
            <ac:spMk id="2" creationId="{7357B2CA-0497-48DA-B7DD-B22C19E5E416}"/>
          </ac:spMkLst>
        </pc:spChg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2661331896" sldId="1344"/>
        </pc:sldMkLst>
      </pc:sldChg>
      <pc:sldChg chg="modSp add">
        <pc:chgData name="Sorrakritch Yoorot" userId="cc1a1bef606bbb68" providerId="LiveId" clId="{E98BB429-B789-42E1-B5E2-56D1F9913639}" dt="2019-07-29T07:45:39.305" v="191" actId="1076"/>
        <pc:sldMkLst>
          <pc:docMk/>
          <pc:sldMk cId="2723988670" sldId="1352"/>
        </pc:sldMkLst>
        <pc:picChg chg="mod">
          <ac:chgData name="Sorrakritch Yoorot" userId="cc1a1bef606bbb68" providerId="LiveId" clId="{E98BB429-B789-42E1-B5E2-56D1F9913639}" dt="2019-07-29T07:45:39.305" v="191" actId="1076"/>
          <ac:picMkLst>
            <pc:docMk/>
            <pc:sldMk cId="2723988670" sldId="1352"/>
            <ac:picMk id="3" creationId="{1DF285C6-4A28-47D9-BE90-A4CB37F27B5B}"/>
          </ac:picMkLst>
        </pc:picChg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347680550" sldId="1353"/>
        </pc:sldMkLst>
      </pc:sldChg>
      <pc:sldChg chg="modSp add">
        <pc:chgData name="Sorrakritch Yoorot" userId="cc1a1bef606bbb68" providerId="LiveId" clId="{E98BB429-B789-42E1-B5E2-56D1F9913639}" dt="2019-07-29T07:45:23.749" v="189" actId="1076"/>
        <pc:sldMkLst>
          <pc:docMk/>
          <pc:sldMk cId="1304720736" sldId="1355"/>
        </pc:sldMkLst>
        <pc:picChg chg="mod">
          <ac:chgData name="Sorrakritch Yoorot" userId="cc1a1bef606bbb68" providerId="LiveId" clId="{E98BB429-B789-42E1-B5E2-56D1F9913639}" dt="2019-07-29T07:45:23.749" v="189" actId="1076"/>
          <ac:picMkLst>
            <pc:docMk/>
            <pc:sldMk cId="1304720736" sldId="1355"/>
            <ac:picMk id="5" creationId="{551FDD20-9AA9-4F13-A425-461B15C535BC}"/>
          </ac:picMkLst>
        </pc:picChg>
      </pc:sldChg>
      <pc:sldChg chg="modSp add">
        <pc:chgData name="Sorrakritch Yoorot" userId="cc1a1bef606bbb68" providerId="LiveId" clId="{E98BB429-B789-42E1-B5E2-56D1F9913639}" dt="2019-07-29T07:44:11.885" v="114" actId="1037"/>
        <pc:sldMkLst>
          <pc:docMk/>
          <pc:sldMk cId="3325810230" sldId="1356"/>
        </pc:sldMkLst>
        <pc:picChg chg="mod">
          <ac:chgData name="Sorrakritch Yoorot" userId="cc1a1bef606bbb68" providerId="LiveId" clId="{E98BB429-B789-42E1-B5E2-56D1F9913639}" dt="2019-07-29T07:44:11.885" v="114" actId="1037"/>
          <ac:picMkLst>
            <pc:docMk/>
            <pc:sldMk cId="3325810230" sldId="1356"/>
            <ac:picMk id="2" creationId="{9E756CE3-7547-478A-A004-C062BD19704D}"/>
          </ac:picMkLst>
        </pc:picChg>
      </pc:sldChg>
      <pc:sldChg chg="modSp add">
        <pc:chgData name="Sorrakritch Yoorot" userId="cc1a1bef606bbb68" providerId="LiveId" clId="{E98BB429-B789-42E1-B5E2-56D1F9913639}" dt="2019-07-29T07:42:35.613" v="54" actId="207"/>
        <pc:sldMkLst>
          <pc:docMk/>
          <pc:sldMk cId="505851981" sldId="1357"/>
        </pc:sldMkLst>
        <pc:spChg chg="mod">
          <ac:chgData name="Sorrakritch Yoorot" userId="cc1a1bef606bbb68" providerId="LiveId" clId="{E98BB429-B789-42E1-B5E2-56D1F9913639}" dt="2019-07-29T07:42:35.613" v="54" actId="207"/>
          <ac:spMkLst>
            <pc:docMk/>
            <pc:sldMk cId="505851981" sldId="1357"/>
            <ac:spMk id="8" creationId="{4EE3CC70-3E82-AA4A-B73F-ABF14B917383}"/>
          </ac:spMkLst>
        </pc:spChg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2492778023" sldId="1359"/>
        </pc:sldMkLst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2049115477" sldId="1360"/>
        </pc:sldMkLst>
      </pc:sldChg>
      <pc:sldChg chg="add ord">
        <pc:chgData name="Sorrakritch Yoorot" userId="cc1a1bef606bbb68" providerId="LiveId" clId="{E98BB429-B789-42E1-B5E2-56D1F9913639}" dt="2019-07-29T07:48:48.039" v="229"/>
        <pc:sldMkLst>
          <pc:docMk/>
          <pc:sldMk cId="2775765133" sldId="1361"/>
        </pc:sldMkLst>
      </pc:sldChg>
      <pc:sldChg chg="add modTransition">
        <pc:chgData name="Sorrakritch Yoorot" userId="cc1a1bef606bbb68" providerId="LiveId" clId="{E98BB429-B789-42E1-B5E2-56D1F9913639}" dt="2019-07-29T07:49:33.099" v="230"/>
        <pc:sldMkLst>
          <pc:docMk/>
          <pc:sldMk cId="692492960" sldId="1362"/>
        </pc:sldMkLst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3276640077" sldId="1364"/>
        </pc:sldMkLst>
      </pc:sldChg>
      <pc:sldChg chg="modSp add">
        <pc:chgData name="Sorrakritch Yoorot" userId="cc1a1bef606bbb68" providerId="LiveId" clId="{E98BB429-B789-42E1-B5E2-56D1F9913639}" dt="2019-07-29T07:42:10.787" v="53" actId="1038"/>
        <pc:sldMkLst>
          <pc:docMk/>
          <pc:sldMk cId="392496552" sldId="1365"/>
        </pc:sldMkLst>
        <pc:picChg chg="mod">
          <ac:chgData name="Sorrakritch Yoorot" userId="cc1a1bef606bbb68" providerId="LiveId" clId="{E98BB429-B789-42E1-B5E2-56D1F9913639}" dt="2019-07-29T07:42:10.787" v="53" actId="1038"/>
          <ac:picMkLst>
            <pc:docMk/>
            <pc:sldMk cId="392496552" sldId="1365"/>
            <ac:picMk id="4" creationId="{80B3ED25-CDDC-4EA1-A427-A4AF63616A90}"/>
          </ac:picMkLst>
        </pc:picChg>
      </pc:sldChg>
      <pc:sldChg chg="modSp add">
        <pc:chgData name="Sorrakritch Yoorot" userId="cc1a1bef606bbb68" providerId="LiveId" clId="{E98BB429-B789-42E1-B5E2-56D1F9913639}" dt="2019-07-29T07:41:52.834" v="42" actId="1036"/>
        <pc:sldMkLst>
          <pc:docMk/>
          <pc:sldMk cId="3473907602" sldId="1370"/>
        </pc:sldMkLst>
        <pc:picChg chg="mod">
          <ac:chgData name="Sorrakritch Yoorot" userId="cc1a1bef606bbb68" providerId="LiveId" clId="{E98BB429-B789-42E1-B5E2-56D1F9913639}" dt="2019-07-29T07:41:52.834" v="42" actId="1036"/>
          <ac:picMkLst>
            <pc:docMk/>
            <pc:sldMk cId="3473907602" sldId="1370"/>
            <ac:picMk id="10" creationId="{E3BBB7B4-69CB-4040-8C28-6D268FA20A23}"/>
          </ac:picMkLst>
        </pc:picChg>
      </pc:sldChg>
      <pc:sldChg chg="modSp add">
        <pc:chgData name="Sorrakritch Yoorot" userId="cc1a1bef606bbb68" providerId="LiveId" clId="{E98BB429-B789-42E1-B5E2-56D1F9913639}" dt="2019-07-29T07:48:16.102" v="228" actId="6549"/>
        <pc:sldMkLst>
          <pc:docMk/>
          <pc:sldMk cId="2626809316" sldId="1371"/>
        </pc:sldMkLst>
        <pc:spChg chg="mod">
          <ac:chgData name="Sorrakritch Yoorot" userId="cc1a1bef606bbb68" providerId="LiveId" clId="{E98BB429-B789-42E1-B5E2-56D1F9913639}" dt="2019-07-29T07:48:16.102" v="228" actId="6549"/>
          <ac:spMkLst>
            <pc:docMk/>
            <pc:sldMk cId="2626809316" sldId="1371"/>
            <ac:spMk id="8" creationId="{4EE3CC70-3E82-AA4A-B73F-ABF14B917383}"/>
          </ac:spMkLst>
        </pc:spChg>
        <pc:spChg chg="mod">
          <ac:chgData name="Sorrakritch Yoorot" userId="cc1a1bef606bbb68" providerId="LiveId" clId="{E98BB429-B789-42E1-B5E2-56D1F9913639}" dt="2019-07-29T07:47:37.534" v="198" actId="1036"/>
          <ac:spMkLst>
            <pc:docMk/>
            <pc:sldMk cId="2626809316" sldId="1371"/>
            <ac:spMk id="9" creationId="{F5848A10-AB54-4540-AD66-0104C829D811}"/>
          </ac:spMkLst>
        </pc:spChg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1175044281" sldId="1372"/>
        </pc:sldMkLst>
      </pc:sldChg>
      <pc:sldChg chg="add">
        <pc:chgData name="Sorrakritch Yoorot" userId="cc1a1bef606bbb68" providerId="LiveId" clId="{E98BB429-B789-42E1-B5E2-56D1F9913639}" dt="2019-07-29T07:40:34.494" v="0"/>
        <pc:sldMkLst>
          <pc:docMk/>
          <pc:sldMk cId="981713069" sldId="1391"/>
        </pc:sldMkLst>
      </pc:sldChg>
      <pc:sldMasterChg chg="modSldLayout">
        <pc:chgData name="Sorrakritch Yoorot" userId="cc1a1bef606bbb68" providerId="LiveId" clId="{E98BB429-B789-42E1-B5E2-56D1F9913639}" dt="2019-07-29T07:43:46.264" v="55" actId="478"/>
        <pc:sldMasterMkLst>
          <pc:docMk/>
          <pc:sldMasterMk cId="1235510976" sldId="2147483660"/>
        </pc:sldMasterMkLst>
        <pc:sldLayoutChg chg="delSp">
          <pc:chgData name="Sorrakritch Yoorot" userId="cc1a1bef606bbb68" providerId="LiveId" clId="{E98BB429-B789-42E1-B5E2-56D1F9913639}" dt="2019-07-29T07:43:46.264" v="55" actId="478"/>
          <pc:sldLayoutMkLst>
            <pc:docMk/>
            <pc:sldMasterMk cId="1235510976" sldId="2147483660"/>
            <pc:sldLayoutMk cId="0" sldId="2147483678"/>
          </pc:sldLayoutMkLst>
          <pc:picChg chg="del">
            <ac:chgData name="Sorrakritch Yoorot" userId="cc1a1bef606bbb68" providerId="LiveId" clId="{E98BB429-B789-42E1-B5E2-56D1F9913639}" dt="2019-07-29T07:43:46.264" v="55" actId="478"/>
            <ac:picMkLst>
              <pc:docMk/>
              <pc:sldMasterMk cId="1235510976" sldId="2147483660"/>
              <pc:sldLayoutMk cId="0" sldId="2147483678"/>
              <ac:picMk id="7" creationId="{00000000-0000-0000-0000-000000000000}"/>
            </ac:picMkLst>
          </pc:picChg>
        </pc:sldLayoutChg>
      </pc:sldMasterChg>
    </pc:docChg>
  </pc:docChgLst>
  <pc:docChgLst>
    <pc:chgData name="Sorrakritch Yoorot" userId="cc1a1bef606bbb68" providerId="LiveId" clId="{63B9C309-668C-428B-8D5C-8BED2D464800}"/>
    <pc:docChg chg="custSel modSld">
      <pc:chgData name="Sorrakritch Yoorot" userId="cc1a1bef606bbb68" providerId="LiveId" clId="{63B9C309-668C-428B-8D5C-8BED2D464800}" dt="2021-08-18T13:21:00.143" v="1"/>
      <pc:docMkLst>
        <pc:docMk/>
      </pc:docMkLst>
      <pc:sldChg chg="addSp delSp mod">
        <pc:chgData name="Sorrakritch Yoorot" userId="cc1a1bef606bbb68" providerId="LiveId" clId="{63B9C309-668C-428B-8D5C-8BED2D464800}" dt="2021-08-18T13:21:00.143" v="1"/>
        <pc:sldMkLst>
          <pc:docMk/>
          <pc:sldMk cId="14420998" sldId="1389"/>
        </pc:sldMkLst>
        <pc:picChg chg="add">
          <ac:chgData name="Sorrakritch Yoorot" userId="cc1a1bef606bbb68" providerId="LiveId" clId="{63B9C309-668C-428B-8D5C-8BED2D464800}" dt="2021-08-18T13:21:00.143" v="1"/>
          <ac:picMkLst>
            <pc:docMk/>
            <pc:sldMk cId="14420998" sldId="1389"/>
            <ac:picMk id="2" creationId="{A973B7C9-8986-4F80-9E61-81319F5730F6}"/>
          </ac:picMkLst>
        </pc:picChg>
        <pc:picChg chg="del">
          <ac:chgData name="Sorrakritch Yoorot" userId="cc1a1bef606bbb68" providerId="LiveId" clId="{63B9C309-668C-428B-8D5C-8BED2D464800}" dt="2021-08-18T13:20:55.812" v="0" actId="478"/>
          <ac:picMkLst>
            <pc:docMk/>
            <pc:sldMk cId="14420998" sldId="1389"/>
            <ac:picMk id="8" creationId="{A4775570-6833-4BA1-AC7E-F6104D09B87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F941D-24D2-406A-A016-B291043646E1}" type="datetimeFigureOut">
              <a:rPr lang="th-TH" smtClean="0"/>
              <a:t>17/03/65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DA324-85C4-451D-B259-6B87F94134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678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6F794-5248-4743-9AD3-B3B16207256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3FB37-6913-4A47-88E5-9CB8DB9A2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inChair_new_brigh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398999"/>
            <a:ext cx="9144000" cy="1459004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 err="1">
              <a:solidFill>
                <a:srgbClr val="32323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98999"/>
            <a:ext cx="9144000" cy="14590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lnSpc>
                <a:spcPct val="110000"/>
              </a:lnSpc>
            </a:pPr>
            <a:endParaRPr lang="en-US" sz="2400" dirty="0" err="1">
              <a:solidFill>
                <a:prstClr val="white"/>
              </a:solidFill>
              <a:cs typeface="Helvetica Ligh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58467" y="5430552"/>
            <a:ext cx="6858000" cy="615776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8467" y="6106255"/>
            <a:ext cx="6858000" cy="268112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133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58468" y="6422730"/>
            <a:ext cx="6855506" cy="26778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87" y="5871133"/>
            <a:ext cx="1348709" cy="5035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200" y="1194339"/>
            <a:ext cx="8375904" cy="5196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667" dirty="0" smtClean="0"/>
            </a:lvl1pPr>
            <a:lvl2pPr>
              <a:defRPr lang="en-US" sz="2400" dirty="0" smtClean="0"/>
            </a:lvl2pPr>
            <a:lvl3pPr>
              <a:defRPr lang="en-US" sz="2133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379" y="801550"/>
            <a:ext cx="8372729" cy="4293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667" b="1">
                <a:solidFill>
                  <a:srgbClr val="65656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30202" y="1481584"/>
            <a:ext cx="8502650" cy="4837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tabLst>
                <a:tab pos="228594" algn="l"/>
              </a:tabLst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74640"/>
            <a:ext cx="8502904" cy="112180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3733" dirty="0"/>
            </a:lvl1pPr>
          </a:lstStyle>
          <a:p>
            <a:pPr lvl="0"/>
            <a:r>
              <a:rPr lang="en-US" dirty="0"/>
              <a:t>Double line title</a:t>
            </a:r>
            <a:br>
              <a:rPr lang="en-US" dirty="0"/>
            </a:br>
            <a:r>
              <a:rPr lang="en-US" dirty="0"/>
              <a:t>for added content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30202" y="1481584"/>
            <a:ext cx="8502650" cy="4837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379" y="1332297"/>
            <a:ext cx="8372729" cy="4293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667" b="1">
                <a:solidFill>
                  <a:srgbClr val="65656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74640"/>
            <a:ext cx="8502904" cy="112180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3733" dirty="0"/>
            </a:lvl1pPr>
          </a:lstStyle>
          <a:p>
            <a:pPr lvl="0"/>
            <a:r>
              <a:rPr lang="en-US" dirty="0"/>
              <a:t>Double line title</a:t>
            </a:r>
            <a:br>
              <a:rPr lang="en-US" dirty="0"/>
            </a:br>
            <a:r>
              <a:rPr lang="en-US" dirty="0"/>
              <a:t>for added content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30202" y="1981532"/>
            <a:ext cx="8502650" cy="4368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EE6EAC-3F42-409E-B98D-41EE617F7DB0}"/>
              </a:ext>
            </a:extLst>
          </p:cNvPr>
          <p:cNvSpPr txBox="1"/>
          <p:nvPr userDrawn="1"/>
        </p:nvSpPr>
        <p:spPr>
          <a:xfrm>
            <a:off x="7377157" y="6494805"/>
            <a:ext cx="1766843" cy="299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697509E1-030D-4424-873A-E66855500F14}" type="slidenum">
              <a:rPr lang="en-US" sz="1800" smtClean="0">
                <a:solidFill>
                  <a:schemeClr val="bg1"/>
                </a:solidFill>
              </a:r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379" y="801550"/>
            <a:ext cx="8372729" cy="4293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667" b="1">
                <a:solidFill>
                  <a:srgbClr val="65656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74640"/>
            <a:ext cx="8502904" cy="112180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3733" dirty="0"/>
            </a:lvl1pPr>
          </a:lstStyle>
          <a:p>
            <a:pPr lvl="0"/>
            <a:r>
              <a:rPr lang="en-US" dirty="0"/>
              <a:t>Double line title</a:t>
            </a:r>
            <a:br>
              <a:rPr lang="en-US" dirty="0"/>
            </a:br>
            <a:r>
              <a:rPr lang="en-US" dirty="0"/>
              <a:t>for added content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379" y="1317637"/>
            <a:ext cx="8372729" cy="4293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667" b="1">
                <a:solidFill>
                  <a:srgbClr val="65656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74640"/>
            <a:ext cx="8502904" cy="112180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3733" dirty="0"/>
            </a:lvl1pPr>
          </a:lstStyle>
          <a:p>
            <a:pPr lvl="0"/>
            <a:r>
              <a:rPr lang="en-US" dirty="0"/>
              <a:t>Double line title</a:t>
            </a:r>
            <a:br>
              <a:rPr lang="en-US" dirty="0"/>
            </a:br>
            <a:r>
              <a:rPr lang="en-US" dirty="0"/>
              <a:t>for added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CFB1E6-1DA2-44C6-89CF-83BE3681FB2F}"/>
              </a:ext>
            </a:extLst>
          </p:cNvPr>
          <p:cNvSpPr txBox="1"/>
          <p:nvPr userDrawn="1"/>
        </p:nvSpPr>
        <p:spPr>
          <a:xfrm>
            <a:off x="7377157" y="6494805"/>
            <a:ext cx="1766843" cy="299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697509E1-030D-4424-873A-E66855500F14}" type="slidenum">
              <a:rPr lang="en-US" sz="1800" smtClean="0">
                <a:solidFill>
                  <a:schemeClr val="bg1"/>
                </a:solidFill>
              </a:r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"/>
            <a:ext cx="9144000" cy="23198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82" y="1501051"/>
            <a:ext cx="8375904" cy="8138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"/>
            <a:ext cx="9144000" cy="23198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82" y="1501051"/>
            <a:ext cx="8375904" cy="8138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Infoblox_Logo Colored Diamonds_RGB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452" y="3284393"/>
            <a:ext cx="5127169" cy="3235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woman_bright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398999"/>
            <a:ext cx="9144000" cy="1459004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 err="1">
              <a:solidFill>
                <a:srgbClr val="32323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98999"/>
            <a:ext cx="9144000" cy="14590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lnSpc>
                <a:spcPct val="110000"/>
              </a:lnSpc>
            </a:pPr>
            <a:endParaRPr lang="en-US" sz="2400" dirty="0" err="1">
              <a:solidFill>
                <a:prstClr val="white"/>
              </a:solidFill>
              <a:cs typeface="Helvetica Ligh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158467" y="5430552"/>
            <a:ext cx="6858000" cy="615776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8467" y="6106255"/>
            <a:ext cx="6858000" cy="268112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133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58468" y="6422730"/>
            <a:ext cx="6855506" cy="26778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87" y="5871133"/>
            <a:ext cx="1348709" cy="5035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"/>
            <a:ext cx="9144000" cy="231987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82" y="1501051"/>
            <a:ext cx="8375904" cy="8138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Infoblox_Logo Colored Diamonds_RGB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452" y="3284393"/>
            <a:ext cx="5127169" cy="3235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169824"/>
            <a:ext cx="9144000" cy="3688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1175199"/>
            <a:ext cx="8375904" cy="813873"/>
          </a:xfrm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361" y="6663733"/>
            <a:ext cx="914400" cy="1219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09585"/>
            <a:endParaRPr lang="en-US" sz="2400" dirty="0">
              <a:solidFill>
                <a:srgbClr val="323232"/>
              </a:solidFill>
            </a:endParaRPr>
          </a:p>
        </p:txBody>
      </p:sp>
      <p:pic>
        <p:nvPicPr>
          <p:cNvPr id="10" name="Picture 9" descr="Infoblox_logo_no_tag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2" y="2804530"/>
            <a:ext cx="1465319" cy="504721"/>
          </a:xfrm>
          <a:prstGeom prst="rect">
            <a:avLst/>
          </a:prstGeom>
        </p:spPr>
      </p:pic>
      <p:pic>
        <p:nvPicPr>
          <p:cNvPr id="8" name="Picture 7" descr="Infoblox_Logo Colored Diamonds_RGB-0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601" y="3158124"/>
            <a:ext cx="7046400" cy="36998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169824"/>
            <a:ext cx="9144000" cy="3688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1175199"/>
            <a:ext cx="8375904" cy="813873"/>
          </a:xfrm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361" y="6663733"/>
            <a:ext cx="914400" cy="1219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09585"/>
            <a:endParaRPr lang="en-US" sz="2400" dirty="0">
              <a:solidFill>
                <a:srgbClr val="323232"/>
              </a:solidFill>
            </a:endParaRPr>
          </a:p>
        </p:txBody>
      </p:sp>
      <p:pic>
        <p:nvPicPr>
          <p:cNvPr id="8" name="Picture 7" descr="Infoblox_Logo Colored Diamonds_RGB-0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601" y="3158124"/>
            <a:ext cx="7046400" cy="36998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84021-57AF-4DC2-AF91-82C3E38A901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72014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525486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E6748-559D-470D-977C-CF7C5D020F8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2352676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DD41E-B238-4B1A-8A3F-3B2BA8AF6ED9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3183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C5787-BFBD-494E-871B-8200DF8C2B3F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1631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4A0B5D-FF0F-4DA1-AEDB-E140E2ED0851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14706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EE9E7-7AD4-4114-B059-0DC992E94753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03752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7F6CF-4F56-4278-8C33-F2FEBB64C9B8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7477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685493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"/>
            <a:ext cx="9144000" cy="56444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398998"/>
            <a:ext cx="9144000" cy="1459004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 err="1">
              <a:solidFill>
                <a:srgbClr val="32323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98998"/>
            <a:ext cx="9144000" cy="14590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lnSpc>
                <a:spcPct val="110000"/>
              </a:lnSpc>
            </a:pPr>
            <a:endParaRPr lang="en-US" sz="2400" dirty="0" err="1">
              <a:solidFill>
                <a:prstClr val="white"/>
              </a:solidFill>
              <a:cs typeface="Helvetica Ligh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6" y="5875789"/>
            <a:ext cx="1348709" cy="50351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158467" y="5430552"/>
            <a:ext cx="6858000" cy="615776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>
              <a:defRPr sz="3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8467" y="6106255"/>
            <a:ext cx="6858000" cy="268112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133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58468" y="6422730"/>
            <a:ext cx="6855506" cy="26778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05D36-CC87-45B2-A27C-5E83D6CF3081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75376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3CAD8-80EC-4B7A-ADC6-EDB58BBF1E82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19896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61143-5A4C-4D98-B772-D6DF57C71F65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19779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72AC9-5DDB-4D73-8BBA-39EDDF66DC47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261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398998"/>
            <a:ext cx="9144000" cy="14590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lnSpc>
                <a:spcPct val="110000"/>
              </a:lnSpc>
            </a:pPr>
            <a:endParaRPr lang="en-US" sz="2400" dirty="0" err="1">
              <a:solidFill>
                <a:prstClr val="white"/>
              </a:solidFill>
              <a:cs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4" y="5875790"/>
            <a:ext cx="1590984" cy="44547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58467" y="5430552"/>
            <a:ext cx="6858000" cy="615776"/>
          </a:xfrm>
          <a:noFill/>
          <a:ln>
            <a:noFill/>
          </a:ln>
        </p:spPr>
        <p:txBody>
          <a:bodyPr anchor="b" anchorCtr="0">
            <a:normAutofit/>
          </a:bodyPr>
          <a:lstStyle>
            <a:lvl1pPr>
              <a:defRPr sz="3733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58467" y="6106255"/>
            <a:ext cx="6858000" cy="268112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2133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|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58468" y="6379306"/>
            <a:ext cx="6855506" cy="26778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buNone/>
              <a:defRPr sz="213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398998"/>
            <a:ext cx="9144000" cy="1459004"/>
          </a:xfrm>
          <a:prstGeom prst="rect">
            <a:avLst/>
          </a:prstGeom>
          <a:solidFill>
            <a:srgbClr val="323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 err="1">
              <a:solidFill>
                <a:srgbClr val="32323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6" y="5875789"/>
            <a:ext cx="1348709" cy="5035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200" y="1194339"/>
            <a:ext cx="8375904" cy="5196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8B596F-5712-45AE-BE9C-D391CBCCEED5}"/>
              </a:ext>
            </a:extLst>
          </p:cNvPr>
          <p:cNvSpPr txBox="1"/>
          <p:nvPr userDrawn="1"/>
        </p:nvSpPr>
        <p:spPr>
          <a:xfrm>
            <a:off x="7377157" y="6494805"/>
            <a:ext cx="1766843" cy="299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697509E1-030D-4424-873A-E66855500F14}" type="slidenum">
              <a:rPr lang="en-US" sz="1800" smtClean="0">
                <a:solidFill>
                  <a:schemeClr val="bg1"/>
                </a:solidFill>
              </a:r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274641"/>
            <a:ext cx="8502904" cy="7080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0" y="1194340"/>
            <a:ext cx="4169664" cy="5205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9585" indent="-228594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0" y="1194340"/>
            <a:ext cx="4169664" cy="5205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tabLst>
                <a:tab pos="228594" algn="l"/>
              </a:tabLst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377" y="794222"/>
            <a:ext cx="4166488" cy="4293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6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491728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30204" y="1481584"/>
            <a:ext cx="4169663" cy="4837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52267" y="1481584"/>
            <a:ext cx="4169663" cy="4837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>
              <a:buClr>
                <a:schemeClr val="tx1"/>
              </a:buClr>
              <a:defRPr lang="en-US" sz="2667" dirty="0" smtClean="0"/>
            </a:lvl1pPr>
            <a:lvl2pPr marL="605352" indent="-222245">
              <a:buClr>
                <a:schemeClr val="tx1"/>
              </a:buClr>
              <a:defRPr lang="en-US" sz="2400" dirty="0" smtClean="0"/>
            </a:lvl2pPr>
            <a:lvl3pPr>
              <a:buClr>
                <a:schemeClr val="tx1"/>
              </a:buClr>
              <a:defRPr lang="en-US" sz="2133" dirty="0" smtClean="0"/>
            </a:lvl3pPr>
          </a:lstStyle>
          <a:p>
            <a:pPr lvl="0"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0000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000000"/>
              </a:buClr>
            </a:pPr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0200" y="274639"/>
            <a:ext cx="8375904" cy="730248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07DF5D-69FE-4843-9869-38BF0EB2A627}"/>
              </a:ext>
            </a:extLst>
          </p:cNvPr>
          <p:cNvSpPr txBox="1"/>
          <p:nvPr userDrawn="1"/>
        </p:nvSpPr>
        <p:spPr>
          <a:xfrm>
            <a:off x="7377157" y="6494805"/>
            <a:ext cx="1766843" cy="299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697509E1-030D-4424-873A-E66855500F14}" type="slidenum">
              <a:rPr lang="en-US" sz="1800" smtClean="0">
                <a:solidFill>
                  <a:schemeClr val="bg1"/>
                </a:solidFill>
              </a:r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02400"/>
            <a:ext cx="9144000" cy="3556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100000">
                <a:srgbClr val="3B3B3B">
                  <a:lumMod val="50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10000"/>
              </a:lnSpc>
              <a:defRPr/>
            </a:pPr>
            <a:endParaRPr lang="en-US" sz="2400" kern="0" dirty="0" err="1">
              <a:solidFill>
                <a:sysClr val="window" lastClr="FFFFFF"/>
              </a:solidFill>
              <a:cs typeface="Helvetica Light"/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239437" y="6559389"/>
            <a:ext cx="2895600" cy="27432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765215-1865-E44F-A9A4-0DBEF75550D6}" type="slidenum">
              <a:rPr lang="en-US" sz="1200" smtClean="0"/>
              <a:pPr/>
              <a:t>‹#›</a:t>
            </a:fld>
            <a:r>
              <a:rPr lang="en-US" sz="1200" dirty="0"/>
              <a:t>  |  © 2013 Infoblox Inc. All Rights Reserved. 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0" y="274642"/>
            <a:ext cx="8375904" cy="8138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702" y="6554662"/>
            <a:ext cx="992600" cy="2514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02400"/>
            <a:ext cx="9144000" cy="355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67" dirty="0" err="1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7341" indent="-387341" algn="l" defTabSz="60958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7748" indent="-222245" algn="l" defTabSz="60958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̶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996926" indent="-239178" algn="l" defTabSz="609585" rtl="0" eaLnBrk="1" latinLnBrk="0" hangingPunct="1">
        <a:spcBef>
          <a:spcPct val="20000"/>
        </a:spcBef>
        <a:buClr>
          <a:schemeClr val="accent2"/>
        </a:buClr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xmlns="" id="{935502E9-8649-4F6C-9253-E8591D9BF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xmlns="" id="{AA663F5D-0D2C-4857-9419-5B476A8C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xmlns="" id="{35856872-9FA7-4FD0-8CE0-83D9AF353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96C60E-A63E-49EF-87BC-C7E0C0294305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04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357B2CA-0497-48DA-B7DD-B22C19E5E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66949" y="4214815"/>
            <a:ext cx="11242765" cy="1470025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โครงการจัดซื้อ </a:t>
            </a:r>
            <a:r>
              <a:rPr lang="en-US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Network Firewall </a:t>
            </a:r>
            <a:r>
              <a:rPr lang="th-TH" b="1" dirty="0" smtClean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จำนวน 1 ชุด </a:t>
            </a:r>
            <a: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/>
            </a:r>
            <a:b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endParaRPr lang="en-US" altLang="th-TH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219" name="รูปภาพ 7" descr="Logo MW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2" y="928688"/>
            <a:ext cx="36242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84021-57AF-4DC2-AF91-82C3E38A901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98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4DD9DB-0E14-4DD8-A0BA-1D8E4FB20EA1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แผนดำเนินงานโครงการ</a:t>
            </a:r>
            <a:endParaRPr lang="th-TH" sz="2800" b="1" u="sng" spc="-1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335" y="1512084"/>
            <a:ext cx="803044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1).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ระยะเวลา : ๑๒ เดือน ตั้งแต่  ๑ ตุลาคม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๒๕64 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– ๓๐ กันยายน ๒๕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65</a:t>
            </a:r>
            <a:endParaRPr lang="en-US" sz="28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2) 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แผนการดำเนินการ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1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spcBef>
                <a:spcPts val="1200"/>
              </a:spcBef>
            </a:pPr>
            <a:r>
              <a:rPr lang="en-US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1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" y="2350029"/>
            <a:ext cx="8258175" cy="39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ประโยชน์ที่จะได้รับ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E6748-559D-470D-977C-CF7C5D020F8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h-TH" altLang="th-TH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0486" y="1403352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ordia New" panose="020B0304020202020204" pitchFamily="34" charset="-34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ordia New" panose="020B0304020202020204" pitchFamily="34" charset="-34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ordia New" panose="020B0304020202020204" pitchFamily="34" charset="-34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ordia New" panose="020B0304020202020204" pitchFamily="34" charset="-34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ordia New" panose="020B0304020202020204" pitchFamily="34" charset="-34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th-TH" altLang="ko-KR" b="1" dirty="0" smtClean="0">
                <a:latin typeface="TH SarabunIT๙" panose="020B0500040200020003" pitchFamily="34" charset="-34"/>
                <a:ea typeface="Gulim" pitchFamily="34" charset="-127"/>
                <a:cs typeface="TH SarabunIT๙" panose="020B0500040200020003" pitchFamily="34" charset="-34"/>
              </a:rPr>
              <a:t>รองรับการขยายตัวของการใช้งานเครือข่ายภายในองค์กรในอนาคต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สามารถตรวจสอบ ควบคุม และกำหนดนโยบายการใช้งาน ในลักษณะ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Applications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Based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 </a:t>
            </a:r>
          </a:p>
          <a:p>
            <a:pPr marL="0" lvl="1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สามารถป้องกันภัยคุกคามประเภท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Vulnerability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Spyware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มีการอัพเดท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Signature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ใหม่ได้แบบอัตโนมัติ </a:t>
            </a:r>
          </a:p>
          <a:p>
            <a:pPr marL="0" lvl="1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สามารถทำการตรวจสอบ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Traffic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ที่เข้ารหัส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SSL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ด้วยการทำ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SSL decryption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SSL Inspection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marL="0" lvl="1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สามารถทำงานในลักษณะ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ISP Redundancy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ได้ทั้งแบบ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Primary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Backup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Load Balance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หรือ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Load Share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endParaRPr lang="th-TH" altLang="ko-KR" b="1" dirty="0" smtClean="0">
              <a:latin typeface="TH SarabunIT๙" panose="020B0500040200020003" pitchFamily="34" charset="-34"/>
              <a:ea typeface="Gulim" pitchFamily="34" charset="-127"/>
              <a:cs typeface="TH SarabunIT๙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altLang="ko-KR" b="1" dirty="0" smtClean="0">
              <a:latin typeface="TH SarabunIT๙" panose="020B0500040200020003" pitchFamily="34" charset="-34"/>
              <a:ea typeface="Gulim" pitchFamily="34" charset="-127"/>
              <a:cs typeface="TH SarabunIT๙" panose="020B0500040200020003" pitchFamily="34" charset="-34"/>
            </a:endParaRPr>
          </a:p>
          <a:p>
            <a:pPr>
              <a:buFontTx/>
              <a:buChar char="-"/>
            </a:pPr>
            <a:endParaRPr lang="th-TH" altLang="ko-KR" b="1" dirty="0" smtClean="0">
              <a:latin typeface="TH SarabunIT๙" panose="020B0500040200020003" pitchFamily="34" charset="-34"/>
              <a:ea typeface="Gulim" pitchFamily="34" charset="-127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15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ประโยชน์ที่จะได้รับ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Network Interface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แบบ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SFP/SFP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+ จำนวนไม่น้อยกว่า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16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Port</a:t>
            </a:r>
          </a:p>
          <a:p>
            <a:pPr>
              <a:buFontTx/>
              <a:buChar char="-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สามารถทำงาน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HA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แบบ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Active/Active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Active/Standby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pPr>
              <a:buFontTx/>
              <a:buChar char="-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สามารถทำงานร่วมกับระบบบริหารจัดการโดยสื่อสารแบบเข้ารหัส เพื่อป้องกันการดักจับข้อมูล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E6748-559D-470D-977C-CF7C5D020F8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6228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1AD62-FAF7-DD47-9C97-8B702CA7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จึงเรียนมาเพื่อโปรดพิจารณา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2755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th-TH" alt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E3F4E7D7-A44C-43AF-A290-0719F043C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140552"/>
            <a:ext cx="8686800" cy="4525963"/>
          </a:xfrm>
        </p:spPr>
        <p:txBody>
          <a:bodyPr>
            <a:noAutofit/>
          </a:bodyPr>
          <a:lstStyle/>
          <a:p>
            <a:pPr marL="0" indent="0" algn="thaiDist">
              <a:spcBef>
                <a:spcPts val="0"/>
              </a:spcBef>
              <a:buNone/>
              <a:tabLst>
                <a:tab pos="1076325" algn="l"/>
              </a:tabLst>
              <a:defRPr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เพื่อให้การประปานครหลวง 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ระบบบริหาร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จัดการ ปริมาณงาน </a:t>
            </a:r>
            <a:r>
              <a:rPr lang="en-US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(Traffic) 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ที่สามารถ ให้บริการในการเข้าใช้งานของระบบต่างๆ ได้อย่างต่อเนื่อง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  <a:tabLst>
                <a:tab pos="2686050" algn="l"/>
              </a:tabLst>
              <a:defRPr/>
            </a:pPr>
            <a:endPara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๑) เพื่อ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จัดหาอุปกรณ์ </a:t>
            </a:r>
            <a:r>
              <a:rPr lang="en-US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Firewall 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ทดแทน</a:t>
            </a:r>
            <a:r>
              <a:rPr lang="th-TH" dirty="0"/>
              <a:t>อุปกรณ์</a:t>
            </a:r>
            <a:r>
              <a:rPr lang="th-TH" dirty="0" smtClean="0"/>
              <a:t>เดิม และ</a:t>
            </a:r>
            <a:r>
              <a:rPr lang="th-TH" dirty="0"/>
              <a:t>เพิ่ม</a:t>
            </a:r>
            <a:r>
              <a:rPr lang="th-TH" dirty="0" smtClean="0"/>
              <a:t>ประสิทธิภาพ อุปกรณ์ </a:t>
            </a:r>
            <a:r>
              <a:rPr lang="th-TH" dirty="0"/>
              <a:t>ให้</a:t>
            </a:r>
            <a:r>
              <a:rPr lang="th-TH" dirty="0" smtClean="0"/>
              <a:t>สามารถให้บริการระบบเครือข่าย</a:t>
            </a:r>
            <a:r>
              <a:rPr lang="th-TH" dirty="0"/>
              <a:t>ได้อย่างต่อเนื่อง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๒) 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</a:t>
            </a:r>
            <a:r>
              <a:rPr lang="th-TH" dirty="0" smtClean="0"/>
              <a:t>ลด</a:t>
            </a:r>
            <a:r>
              <a:rPr lang="th-TH" dirty="0"/>
              <a:t>ความ</a:t>
            </a:r>
            <a:r>
              <a:rPr lang="th-TH" dirty="0" smtClean="0"/>
              <a:t>เสี่ยงเนื่องจากภัยคุกคามทางด้าน </a:t>
            </a:r>
            <a:r>
              <a:rPr lang="en-US" dirty="0" err="1" smtClean="0"/>
              <a:t>CyberSecurity</a:t>
            </a:r>
            <a:r>
              <a:rPr lang="en-US" dirty="0" smtClean="0"/>
              <a:t> </a:t>
            </a:r>
            <a:r>
              <a:rPr lang="th-TH" dirty="0" smtClean="0"/>
              <a:t>  มีการเปลี่ยนแปลงรูปแบบการโจมตีใหม่ๆ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E6748-559D-470D-977C-CF7C5D020F8E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1302493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6736670" y="1014812"/>
            <a:ext cx="5453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Cloud" panose="02000000000000000000" pitchFamily="50" charset="-34"/>
                <a:cs typeface="Cloud" panose="02000000000000000000" pitchFamily="50" charset="-34"/>
              </a:rPr>
              <a:t>DR</a:t>
            </a:r>
          </a:p>
        </p:txBody>
      </p:sp>
      <p:sp>
        <p:nvSpPr>
          <p:cNvPr id="117" name="ชื่อเรื่อง 1"/>
          <p:cNvSpPr txBox="1">
            <a:spLocks/>
          </p:cNvSpPr>
          <p:nvPr/>
        </p:nvSpPr>
        <p:spPr bwMode="auto">
          <a:xfrm>
            <a:off x="770710" y="-10861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l" eaLnBrk="1" hangingPunct="1"/>
            <a:r>
              <a:rPr lang="en-US" alt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Before</a:t>
            </a:r>
            <a:endParaRPr lang="th-TH" alt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0710" y="5617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9C8C85C-875C-4F2A-B067-446EBFB8AA7F}"/>
              </a:ext>
            </a:extLst>
          </p:cNvPr>
          <p:cNvSpPr/>
          <p:nvPr/>
        </p:nvSpPr>
        <p:spPr>
          <a:xfrm>
            <a:off x="2390775" y="140103"/>
            <a:ext cx="895350" cy="194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ชื่อเรื่อง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l" eaLnBrk="1" hangingPunct="1"/>
            <a:endParaRPr lang="th-TH" altLang="th-TH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spc="-100" dirty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 </a:t>
            </a:r>
            <a:r>
              <a:rPr lang="th-TH" sz="2800" b="1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  </a:t>
            </a:r>
            <a:r>
              <a:rPr lang="th-TH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ก่อนการดำเนินโครงการ</a:t>
            </a:r>
            <a:endParaRPr lang="th-TH" sz="2800" b="1" u="sng" spc="-1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06335" y="1304265"/>
            <a:ext cx="8030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1).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ระบบงานที่อยู่ใน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DMZ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มีความปลอดภัยน้อย เนื่องจาก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Switching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มีจำนวนที่ไม่เพียงพอสำหรับการดำเนินการ จึงมีการเพิ่มเติมอุปกรณ์เพื่อเข้าไปปรับปรุง</a:t>
            </a:r>
          </a:p>
          <a:p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2) 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ในปัจจุบันอุปกรณ์ </a:t>
            </a:r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Firewall 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กปน. ใช้งานอยู่นั้นมีอายุการใช้งานถึง 5 ปี ซึ่งภัยคุกคามต่าง ๆ ของระบบเครือข่ายได้มีการพัฒนาไปมาก จึงจำเป็นต้องทำการทดแทนด้วยอุปกรณ์รุ่นใหม่ ๆ ที่มีขีดความสามารถมากขึ้นกว่าเดิม</a:t>
            </a:r>
            <a:endParaRPr lang="en-US" sz="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3) ระบบ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Firewall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เดิมมีความสามารถในการ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switch throughput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ได้สูงสุดเพียง 2 </a:t>
            </a:r>
            <a:r>
              <a:rPr lang="en-US" sz="28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Gbps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ซึ่งไม่เพียงพอกับปริมาณการใช้งานของแอพพลิเคชั่นระบบงานต่างๆ ซึ่งมีแนวโน้มจะไปให้บริการที่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DMZ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มากขึ้นกว่าในอดีต</a:t>
            </a:r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9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ชื่อเรื่อง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endParaRPr lang="th-TH" altLang="th-TH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15124" y="1398461"/>
            <a:ext cx="8626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tabLst>
                <a:tab pos="180975" algn="l"/>
              </a:tabLst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อุปกรณ์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Network Firewall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ชุด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180975" algn="l"/>
              </a:tabLst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ระบบบริหารจัดการอุปกรณ์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Firewall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1 ชุด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180975" algn="l"/>
              </a:tabLst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อุปกรณ์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Network Switch 24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พอร์ต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4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ชุด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180975" algn="l"/>
              </a:tabLst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อุปกรณ์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Network Switch 24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พอร์ต แบบที่ 2 จำนวน 4 ชุด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180975" algn="l"/>
              </a:tabLst>
            </a:pP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อุปกรณ์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Network Switch 48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พอร์ต จำนวน 2 ชุด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A94F4B-B9B6-4952-AC6C-ED3E793FFC76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รายละเอียดโครงการจัดซื้ออุปกรณ์ </a:t>
            </a:r>
            <a:r>
              <a:rPr lang="en-US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Network Firewall 1 </a:t>
            </a:r>
            <a:r>
              <a:rPr lang="th-TH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ชุด</a:t>
            </a:r>
            <a:endParaRPr lang="th-TH" sz="2800" b="1" u="sng" spc="-1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34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ชื่อเรื่อง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endParaRPr lang="th-TH" altLang="th-TH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A94F4B-B9B6-4952-AC6C-ED3E793FFC76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แผนภาพหลังดำเนินโครงการจัดซื้ออุปกรณ์ </a:t>
            </a:r>
            <a:r>
              <a:rPr lang="en-US" sz="2800" b="1" u="sng" spc="-100" dirty="0" smtClean="0">
                <a:latin typeface="TH SarabunIT๙" panose="020B0500040200020003" pitchFamily="34" charset="-34"/>
                <a:ea typeface="SimSun" panose="02010600030101010101" pitchFamily="2" charset="-122"/>
                <a:cs typeface="TH SarabunIT๙" panose="020B0500040200020003" pitchFamily="34" charset="-34"/>
              </a:rPr>
              <a:t>Network Firewall</a:t>
            </a:r>
            <a:endParaRPr lang="th-TH" sz="2800" b="1" u="sng" spc="-1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4DD9DB-0E14-4DD8-A0BA-1D8E4FB20EA1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รายการอุปกรณ์ที่จัดซื้อ 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11" y="1163781"/>
            <a:ext cx="8503377" cy="43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4DD9DB-0E14-4DD8-A0BA-1D8E4FB20EA1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รายการอุปกรณ์ที่จัดซื้อ (2)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3" y="892304"/>
            <a:ext cx="8755426" cy="52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4DD9DB-0E14-4DD8-A0BA-1D8E4FB20EA1}"/>
              </a:ext>
            </a:extLst>
          </p:cNvPr>
          <p:cNvSpPr txBox="1"/>
          <p:nvPr/>
        </p:nvSpPr>
        <p:spPr>
          <a:xfrm>
            <a:off x="0" y="3690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u="sng" spc="-1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รายการอุปกรณ์ที่จัดซื้อ </a:t>
            </a:r>
            <a:r>
              <a:rPr lang="th-TH" sz="2800" b="1" u="sng" spc="-1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(3)</a:t>
            </a:r>
            <a:endParaRPr lang="th-TH" sz="2800" b="1" u="sng" spc="-1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6" y="1311561"/>
            <a:ext cx="8614843" cy="4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6">
      <a:dk1>
        <a:srgbClr val="323232"/>
      </a:dk1>
      <a:lt1>
        <a:sysClr val="window" lastClr="FFFFFF"/>
      </a:lt1>
      <a:dk2>
        <a:srgbClr val="00A98E"/>
      </a:dk2>
      <a:lt2>
        <a:srgbClr val="E1E613"/>
      </a:lt2>
      <a:accent1>
        <a:srgbClr val="29598A"/>
      </a:accent1>
      <a:accent2>
        <a:srgbClr val="72AF35"/>
      </a:accent2>
      <a:accent3>
        <a:srgbClr val="F17930"/>
      </a:accent3>
      <a:accent4>
        <a:srgbClr val="1C6BCA"/>
      </a:accent4>
      <a:accent5>
        <a:srgbClr val="501E98"/>
      </a:accent5>
      <a:accent6>
        <a:srgbClr val="CF1623"/>
      </a:accent6>
      <a:hlink>
        <a:srgbClr val="1C6BCA"/>
      </a:hlink>
      <a:folHlink>
        <a:srgbClr val="71AD3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50000"/>
              <a:lumOff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381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Gulim</vt:lpstr>
      <vt:lpstr>SimSun</vt:lpstr>
      <vt:lpstr>Angsana New</vt:lpstr>
      <vt:lpstr>Arial</vt:lpstr>
      <vt:lpstr>Calibri</vt:lpstr>
      <vt:lpstr>Cloud</vt:lpstr>
      <vt:lpstr>Cordia New</vt:lpstr>
      <vt:lpstr>Helvetica Light</vt:lpstr>
      <vt:lpstr>Lucida Grande</vt:lpstr>
      <vt:lpstr>TH SarabunIT๙</vt:lpstr>
      <vt:lpstr>TH SarabunPSK</vt:lpstr>
      <vt:lpstr>Wingdings</vt:lpstr>
      <vt:lpstr>Theme1</vt:lpstr>
      <vt:lpstr>ชุดรูปแบบของ Office</vt:lpstr>
      <vt:lpstr>โครงการจัดซื้อ Network Firewall จำนวน 1 ชุด  </vt:lpstr>
      <vt:lpstr>วัตถุประสงค์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ประโยชน์ที่จะได้รับ</vt:lpstr>
      <vt:lpstr>ประโยชน์ที่จะได้รับ</vt:lpstr>
      <vt:lpstr>จึงเรียนมาเพื่อโปรดพิจารณา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Solution (Option B)</dc:title>
  <dc:creator>Pheerawat Kittivacharaphong</dc:creator>
  <cp:lastModifiedBy>admin</cp:lastModifiedBy>
  <cp:revision>155</cp:revision>
  <cp:lastPrinted>2019-07-30T04:31:28Z</cp:lastPrinted>
  <dcterms:created xsi:type="dcterms:W3CDTF">2017-09-21T04:26:03Z</dcterms:created>
  <dcterms:modified xsi:type="dcterms:W3CDTF">2022-03-17T15:07:05Z</dcterms:modified>
</cp:coreProperties>
</file>