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4" r:id="rId6"/>
    <p:sldId id="287" r:id="rId7"/>
    <p:sldId id="281" r:id="rId8"/>
    <p:sldId id="282" r:id="rId9"/>
    <p:sldId id="283" r:id="rId10"/>
    <p:sldId id="285" r:id="rId11"/>
    <p:sldId id="272" r:id="rId12"/>
    <p:sldId id="265" r:id="rId13"/>
    <p:sldId id="286" r:id="rId14"/>
    <p:sldId id="257" r:id="rId15"/>
    <p:sldId id="259" r:id="rId16"/>
  </p:sldIdLst>
  <p:sldSz cx="12192000" cy="6858000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575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965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กิตติ วิริยะเจริญกิจ" userId="bdd9610c-72bc-46a7-83a1-89968e39d619" providerId="ADAL" clId="{39F6836E-7A9E-4FD4-B82B-0B3C6AC876C8}"/>
    <pc:docChg chg="undo redo custSel modSld">
      <pc:chgData name="กิตติ วิริยะเจริญกิจ" userId="bdd9610c-72bc-46a7-83a1-89968e39d619" providerId="ADAL" clId="{39F6836E-7A9E-4FD4-B82B-0B3C6AC876C8}" dt="2022-03-04T02:42:00.329" v="380" actId="1038"/>
      <pc:docMkLst>
        <pc:docMk/>
      </pc:docMkLst>
      <pc:sldChg chg="modSp mod">
        <pc:chgData name="กิตติ วิริยะเจริญกิจ" userId="bdd9610c-72bc-46a7-83a1-89968e39d619" providerId="ADAL" clId="{39F6836E-7A9E-4FD4-B82B-0B3C6AC876C8}" dt="2022-03-04T02:31:21.044" v="306" actId="20577"/>
        <pc:sldMkLst>
          <pc:docMk/>
          <pc:sldMk cId="2417535332" sldId="282"/>
        </pc:sldMkLst>
        <pc:spChg chg="mod">
          <ac:chgData name="กิตติ วิริยะเจริญกิจ" userId="bdd9610c-72bc-46a7-83a1-89968e39d619" providerId="ADAL" clId="{39F6836E-7A9E-4FD4-B82B-0B3C6AC876C8}" dt="2022-03-04T02:31:21.044" v="306" actId="20577"/>
          <ac:spMkLst>
            <pc:docMk/>
            <pc:sldMk cId="2417535332" sldId="282"/>
            <ac:spMk id="2" creationId="{D556B44C-B89D-45FD-9333-663619E78699}"/>
          </ac:spMkLst>
        </pc:spChg>
      </pc:sldChg>
      <pc:sldChg chg="modSp mod">
        <pc:chgData name="กิตติ วิริยะเจริญกิจ" userId="bdd9610c-72bc-46a7-83a1-89968e39d619" providerId="ADAL" clId="{39F6836E-7A9E-4FD4-B82B-0B3C6AC876C8}" dt="2022-03-04T02:41:24.601" v="364" actId="1035"/>
        <pc:sldMkLst>
          <pc:docMk/>
          <pc:sldMk cId="646361588" sldId="284"/>
        </pc:sldMkLst>
        <pc:spChg chg="mod">
          <ac:chgData name="กิตติ วิริยะเจริญกิจ" userId="bdd9610c-72bc-46a7-83a1-89968e39d619" providerId="ADAL" clId="{39F6836E-7A9E-4FD4-B82B-0B3C6AC876C8}" dt="2022-03-04T02:41:24.601" v="364" actId="1035"/>
          <ac:spMkLst>
            <pc:docMk/>
            <pc:sldMk cId="646361588" sldId="284"/>
            <ac:spMk id="5" creationId="{0291D6CE-4478-4302-A94B-E6383637B40D}"/>
          </ac:spMkLst>
        </pc:spChg>
      </pc:sldChg>
      <pc:sldChg chg="addSp delSp modSp mod">
        <pc:chgData name="กิตติ วิริยะเจริญกิจ" userId="bdd9610c-72bc-46a7-83a1-89968e39d619" providerId="ADAL" clId="{39F6836E-7A9E-4FD4-B82B-0B3C6AC876C8}" dt="2022-03-04T02:42:00.329" v="380" actId="1038"/>
        <pc:sldMkLst>
          <pc:docMk/>
          <pc:sldMk cId="592136730" sldId="285"/>
        </pc:sldMkLst>
        <pc:spChg chg="mod">
          <ac:chgData name="กิตติ วิริยะเจริญกิจ" userId="bdd9610c-72bc-46a7-83a1-89968e39d619" providerId="ADAL" clId="{39F6836E-7A9E-4FD4-B82B-0B3C6AC876C8}" dt="2022-03-04T02:42:00.329" v="380" actId="1038"/>
          <ac:spMkLst>
            <pc:docMk/>
            <pc:sldMk cId="592136730" sldId="285"/>
            <ac:spMk id="5" creationId="{BC880ADE-34C6-450C-897A-38E9FB9B31CB}"/>
          </ac:spMkLst>
        </pc:spChg>
        <pc:spChg chg="add mod">
          <ac:chgData name="กิตติ วิริยะเจริญกิจ" userId="bdd9610c-72bc-46a7-83a1-89968e39d619" providerId="ADAL" clId="{39F6836E-7A9E-4FD4-B82B-0B3C6AC876C8}" dt="2022-03-04T02:19:47.147" v="208" actId="1035"/>
          <ac:spMkLst>
            <pc:docMk/>
            <pc:sldMk cId="592136730" sldId="285"/>
            <ac:spMk id="23" creationId="{37FD311C-0E85-4BD6-BAF9-11977E1BE6D0}"/>
          </ac:spMkLst>
        </pc:spChg>
        <pc:spChg chg="add mod">
          <ac:chgData name="กิตติ วิริยะเจริญกิจ" userId="bdd9610c-72bc-46a7-83a1-89968e39d619" providerId="ADAL" clId="{39F6836E-7A9E-4FD4-B82B-0B3C6AC876C8}" dt="2022-03-04T02:20:00.604" v="243" actId="1035"/>
          <ac:spMkLst>
            <pc:docMk/>
            <pc:sldMk cId="592136730" sldId="285"/>
            <ac:spMk id="25" creationId="{F2196B25-65E7-4159-925C-25B91328785C}"/>
          </ac:spMkLst>
        </pc:spChg>
        <pc:spChg chg="add mod">
          <ac:chgData name="กิตติ วิริยะเจริญกิจ" userId="bdd9610c-72bc-46a7-83a1-89968e39d619" providerId="ADAL" clId="{39F6836E-7A9E-4FD4-B82B-0B3C6AC876C8}" dt="2022-03-04T02:18:13.802" v="152" actId="1038"/>
          <ac:spMkLst>
            <pc:docMk/>
            <pc:sldMk cId="592136730" sldId="285"/>
            <ac:spMk id="26" creationId="{513CE9AB-C22C-4EB9-810F-C25DE1D5A7C6}"/>
          </ac:spMkLst>
        </pc:spChg>
        <pc:spChg chg="add mod">
          <ac:chgData name="กิตติ วิริยะเจริญกิจ" userId="bdd9610c-72bc-46a7-83a1-89968e39d619" providerId="ADAL" clId="{39F6836E-7A9E-4FD4-B82B-0B3C6AC876C8}" dt="2022-03-04T02:25:05.799" v="297" actId="1076"/>
          <ac:spMkLst>
            <pc:docMk/>
            <pc:sldMk cId="592136730" sldId="285"/>
            <ac:spMk id="27" creationId="{72EC2318-D6F3-4E9B-AF03-C38ADCEAB2AA}"/>
          </ac:spMkLst>
        </pc:spChg>
        <pc:grpChg chg="add del mod">
          <ac:chgData name="กิตติ วิริยะเจริญกิจ" userId="bdd9610c-72bc-46a7-83a1-89968e39d619" providerId="ADAL" clId="{39F6836E-7A9E-4FD4-B82B-0B3C6AC876C8}" dt="2022-03-04T02:25:53.687" v="300" actId="165"/>
          <ac:grpSpMkLst>
            <pc:docMk/>
            <pc:sldMk cId="592136730" sldId="285"/>
            <ac:grpSpMk id="24" creationId="{A6D24847-9676-4539-9028-7677A5C76898}"/>
          </ac:grpSpMkLst>
        </pc:grpChg>
        <pc:grpChg chg="add mod">
          <ac:chgData name="กิตติ วิริยะเจริญกิจ" userId="bdd9610c-72bc-46a7-83a1-89968e39d619" providerId="ADAL" clId="{39F6836E-7A9E-4FD4-B82B-0B3C6AC876C8}" dt="2022-03-04T02:40:41.210" v="337" actId="1038"/>
          <ac:grpSpMkLst>
            <pc:docMk/>
            <pc:sldMk cId="592136730" sldId="285"/>
            <ac:grpSpMk id="29" creationId="{8CA9D8D1-C3ED-4376-BF32-392A04F1997F}"/>
          </ac:grpSpMkLst>
        </pc:grpChg>
        <pc:picChg chg="add mod">
          <ac:chgData name="กิตติ วิริยะเจริญกิจ" userId="bdd9610c-72bc-46a7-83a1-89968e39d619" providerId="ADAL" clId="{39F6836E-7A9E-4FD4-B82B-0B3C6AC876C8}" dt="2022-03-04T02:25:39.246" v="299" actId="207"/>
          <ac:picMkLst>
            <pc:docMk/>
            <pc:sldMk cId="592136730" sldId="285"/>
            <ac:picMk id="7" creationId="{87F6C17F-9F43-439F-BEDD-8FA3DA03BA56}"/>
          </ac:picMkLst>
        </pc:picChg>
        <pc:picChg chg="add del mod">
          <ac:chgData name="กิตติ วิริยะเจริญกิจ" userId="bdd9610c-72bc-46a7-83a1-89968e39d619" providerId="ADAL" clId="{39F6836E-7A9E-4FD4-B82B-0B3C6AC876C8}" dt="2022-03-04T01:51:15.382" v="11" actId="478"/>
          <ac:picMkLst>
            <pc:docMk/>
            <pc:sldMk cId="592136730" sldId="285"/>
            <ac:picMk id="9" creationId="{B572AA24-7422-43DF-888E-51F638C0C55F}"/>
          </ac:picMkLst>
        </pc:picChg>
        <pc:picChg chg="add del mod">
          <ac:chgData name="กิตติ วิริยะเจริญกิจ" userId="bdd9610c-72bc-46a7-83a1-89968e39d619" providerId="ADAL" clId="{39F6836E-7A9E-4FD4-B82B-0B3C6AC876C8}" dt="2022-03-04T02:14:27.884" v="89" actId="478"/>
          <ac:picMkLst>
            <pc:docMk/>
            <pc:sldMk cId="592136730" sldId="285"/>
            <ac:picMk id="11" creationId="{6B0ED4CE-3CAF-4BCE-BABC-6A1573C6FF5B}"/>
          </ac:picMkLst>
        </pc:picChg>
        <pc:picChg chg="add mod">
          <ac:chgData name="กิตติ วิริยะเจริญกิจ" userId="bdd9610c-72bc-46a7-83a1-89968e39d619" providerId="ADAL" clId="{39F6836E-7A9E-4FD4-B82B-0B3C6AC876C8}" dt="2022-03-04T02:22:33.601" v="278" actId="207"/>
          <ac:picMkLst>
            <pc:docMk/>
            <pc:sldMk cId="592136730" sldId="285"/>
            <ac:picMk id="13" creationId="{F3ED3FD1-F45A-4EB2-AD8B-450AA70A6746}"/>
          </ac:picMkLst>
        </pc:picChg>
        <pc:picChg chg="add mod topLvl">
          <ac:chgData name="กิตติ วิริยะเจริญกิจ" userId="bdd9610c-72bc-46a7-83a1-89968e39d619" providerId="ADAL" clId="{39F6836E-7A9E-4FD4-B82B-0B3C6AC876C8}" dt="2022-03-04T02:40:32.578" v="327" actId="164"/>
          <ac:picMkLst>
            <pc:docMk/>
            <pc:sldMk cId="592136730" sldId="285"/>
            <ac:picMk id="15" creationId="{D812BAFD-56FA-43F4-A630-7526511F1E91}"/>
          </ac:picMkLst>
        </pc:picChg>
        <pc:picChg chg="add mod">
          <ac:chgData name="กิตติ วิริยะเจริญกิจ" userId="bdd9610c-72bc-46a7-83a1-89968e39d619" providerId="ADAL" clId="{39F6836E-7A9E-4FD4-B82B-0B3C6AC876C8}" dt="2022-03-04T02:22:04.211" v="274" actId="207"/>
          <ac:picMkLst>
            <pc:docMk/>
            <pc:sldMk cId="592136730" sldId="285"/>
            <ac:picMk id="17" creationId="{2225A6A2-F122-4A4E-9690-0209BB3ADB05}"/>
          </ac:picMkLst>
        </pc:picChg>
        <pc:picChg chg="add mod topLvl">
          <ac:chgData name="กิตติ วิริยะเจริญกิจ" userId="bdd9610c-72bc-46a7-83a1-89968e39d619" providerId="ADAL" clId="{39F6836E-7A9E-4FD4-B82B-0B3C6AC876C8}" dt="2022-03-04T02:40:32.578" v="327" actId="164"/>
          <ac:picMkLst>
            <pc:docMk/>
            <pc:sldMk cId="592136730" sldId="285"/>
            <ac:picMk id="19" creationId="{9B5A10A0-56B8-4053-9A0A-BE99B3744169}"/>
          </ac:picMkLst>
        </pc:picChg>
        <pc:picChg chg="add mod topLvl">
          <ac:chgData name="กิตติ วิริยะเจริญกิจ" userId="bdd9610c-72bc-46a7-83a1-89968e39d619" providerId="ADAL" clId="{39F6836E-7A9E-4FD4-B82B-0B3C6AC876C8}" dt="2022-03-04T02:40:32.578" v="327" actId="164"/>
          <ac:picMkLst>
            <pc:docMk/>
            <pc:sldMk cId="592136730" sldId="285"/>
            <ac:picMk id="21" creationId="{4452EB57-5C09-4C8C-898C-DF61C3E06393}"/>
          </ac:picMkLst>
        </pc:picChg>
        <pc:picChg chg="add del mod topLvl">
          <ac:chgData name="กิตติ วิริยะเจริญกิจ" userId="bdd9610c-72bc-46a7-83a1-89968e39d619" providerId="ADAL" clId="{39F6836E-7A9E-4FD4-B82B-0B3C6AC876C8}" dt="2022-03-04T02:38:04.681" v="318" actId="478"/>
          <ac:picMkLst>
            <pc:docMk/>
            <pc:sldMk cId="592136730" sldId="285"/>
            <ac:picMk id="22" creationId="{D883CF49-7813-4246-B3DA-33DC044E27FD}"/>
          </ac:picMkLst>
        </pc:picChg>
        <pc:picChg chg="add mod">
          <ac:chgData name="กิตติ วิริยะเจริญกิจ" userId="bdd9610c-72bc-46a7-83a1-89968e39d619" providerId="ADAL" clId="{39F6836E-7A9E-4FD4-B82B-0B3C6AC876C8}" dt="2022-03-04T02:40:32.578" v="327" actId="164"/>
          <ac:picMkLst>
            <pc:docMk/>
            <pc:sldMk cId="592136730" sldId="285"/>
            <ac:picMk id="28" creationId="{C206450D-F284-499A-A6C7-C0EE53CF21B2}"/>
          </ac:picMkLst>
        </pc:picChg>
      </pc:sldChg>
    </pc:docChg>
  </pc:docChgLst>
  <pc:docChgLst>
    <pc:chgData name="กิตติ วิริยะเจริญกิจ" userId="bdd9610c-72bc-46a7-83a1-89968e39d619" providerId="ADAL" clId="{CD833467-75CA-4F5E-8EAD-C8A42183D723}"/>
    <pc:docChg chg="custSel modSld">
      <pc:chgData name="กิตติ วิริยะเจริญกิจ" userId="bdd9610c-72bc-46a7-83a1-89968e39d619" providerId="ADAL" clId="{CD833467-75CA-4F5E-8EAD-C8A42183D723}" dt="2022-03-15T03:24:39.311" v="6" actId="1076"/>
      <pc:docMkLst>
        <pc:docMk/>
      </pc:docMkLst>
      <pc:sldChg chg="addSp delSp modSp mod">
        <pc:chgData name="กิตติ วิริยะเจริญกิจ" userId="bdd9610c-72bc-46a7-83a1-89968e39d619" providerId="ADAL" clId="{CD833467-75CA-4F5E-8EAD-C8A42183D723}" dt="2022-03-15T03:24:39.311" v="6" actId="1076"/>
        <pc:sldMkLst>
          <pc:docMk/>
          <pc:sldMk cId="1953899124" sldId="257"/>
        </pc:sldMkLst>
        <pc:picChg chg="add mod">
          <ac:chgData name="กิตติ วิริยะเจริญกิจ" userId="bdd9610c-72bc-46a7-83a1-89968e39d619" providerId="ADAL" clId="{CD833467-75CA-4F5E-8EAD-C8A42183D723}" dt="2022-03-15T03:24:39.311" v="6" actId="1076"/>
          <ac:picMkLst>
            <pc:docMk/>
            <pc:sldMk cId="1953899124" sldId="257"/>
            <ac:picMk id="3" creationId="{1AD4ED61-89BA-4EB2-BD3C-37D6C7C40E42}"/>
          </ac:picMkLst>
        </pc:picChg>
        <pc:picChg chg="del">
          <ac:chgData name="กิตติ วิริยะเจริญกิจ" userId="bdd9610c-72bc-46a7-83a1-89968e39d619" providerId="ADAL" clId="{CD833467-75CA-4F5E-8EAD-C8A42183D723}" dt="2022-03-15T03:23:59.902" v="0" actId="478"/>
          <ac:picMkLst>
            <pc:docMk/>
            <pc:sldMk cId="1953899124" sldId="257"/>
            <ac:picMk id="4" creationId="{0EA2757D-C0B0-43BE-9892-7139F6166BD5}"/>
          </ac:picMkLst>
        </pc:picChg>
      </pc:sldChg>
    </pc:docChg>
  </pc:docChgLst>
  <pc:docChgLst>
    <pc:chgData name="กิตติ วิริยะเจริญกิจ" userId="bdd9610c-72bc-46a7-83a1-89968e39d619" providerId="ADAL" clId="{0493B6FE-4C63-4B0B-9DDB-F68325EDD791}"/>
    <pc:docChg chg="modSld">
      <pc:chgData name="กิตติ วิริยะเจริญกิจ" userId="bdd9610c-72bc-46a7-83a1-89968e39d619" providerId="ADAL" clId="{0493B6FE-4C63-4B0B-9DDB-F68325EDD791}" dt="2022-03-04T06:33:29.508" v="38" actId="20577"/>
      <pc:docMkLst>
        <pc:docMk/>
      </pc:docMkLst>
      <pc:sldChg chg="modSp mod">
        <pc:chgData name="กิตติ วิริยะเจริญกิจ" userId="bdd9610c-72bc-46a7-83a1-89968e39d619" providerId="ADAL" clId="{0493B6FE-4C63-4B0B-9DDB-F68325EDD791}" dt="2022-03-04T06:33:29.508" v="38" actId="20577"/>
        <pc:sldMkLst>
          <pc:docMk/>
          <pc:sldMk cId="592136730" sldId="285"/>
        </pc:sldMkLst>
        <pc:spChg chg="mod">
          <ac:chgData name="กิตติ วิริยะเจริญกิจ" userId="bdd9610c-72bc-46a7-83a1-89968e39d619" providerId="ADAL" clId="{0493B6FE-4C63-4B0B-9DDB-F68325EDD791}" dt="2022-03-04T06:33:10.514" v="28" actId="6549"/>
          <ac:spMkLst>
            <pc:docMk/>
            <pc:sldMk cId="592136730" sldId="285"/>
            <ac:spMk id="23" creationId="{37FD311C-0E85-4BD6-BAF9-11977E1BE6D0}"/>
          </ac:spMkLst>
        </pc:spChg>
        <pc:spChg chg="mod">
          <ac:chgData name="กิตติ วิริยะเจริญกิจ" userId="bdd9610c-72bc-46a7-83a1-89968e39d619" providerId="ADAL" clId="{0493B6FE-4C63-4B0B-9DDB-F68325EDD791}" dt="2022-03-04T06:33:05.269" v="25" actId="20577"/>
          <ac:spMkLst>
            <pc:docMk/>
            <pc:sldMk cId="592136730" sldId="285"/>
            <ac:spMk id="25" creationId="{F2196B25-65E7-4159-925C-25B91328785C}"/>
          </ac:spMkLst>
        </pc:spChg>
        <pc:spChg chg="mod">
          <ac:chgData name="กิตติ วิริยะเจริญกิจ" userId="bdd9610c-72bc-46a7-83a1-89968e39d619" providerId="ADAL" clId="{0493B6FE-4C63-4B0B-9DDB-F68325EDD791}" dt="2022-03-04T06:33:22.317" v="34" actId="6549"/>
          <ac:spMkLst>
            <pc:docMk/>
            <pc:sldMk cId="592136730" sldId="285"/>
            <ac:spMk id="26" creationId="{513CE9AB-C22C-4EB9-810F-C25DE1D5A7C6}"/>
          </ac:spMkLst>
        </pc:spChg>
        <pc:spChg chg="mod">
          <ac:chgData name="กิตติ วิริยะเจริญกิจ" userId="bdd9610c-72bc-46a7-83a1-89968e39d619" providerId="ADAL" clId="{0493B6FE-4C63-4B0B-9DDB-F68325EDD791}" dt="2022-03-04T06:33:29.508" v="38" actId="20577"/>
          <ac:spMkLst>
            <pc:docMk/>
            <pc:sldMk cId="592136730" sldId="285"/>
            <ac:spMk id="27" creationId="{72EC2318-D6F3-4E9B-AF03-C38ADCEAB2AA}"/>
          </ac:spMkLst>
        </pc:spChg>
      </pc:sldChg>
    </pc:docChg>
  </pc:docChgLst>
  <pc:docChgLst>
    <pc:chgData name="กิตติ วิริยะเจริญกิจ" userId="bdd9610c-72bc-46a7-83a1-89968e39d619" providerId="ADAL" clId="{AB7F734D-A782-4422-9BEB-CF38822D0763}"/>
    <pc:docChg chg="undo redo custSel addSld delSld modSld">
      <pc:chgData name="กิตติ วิริยะเจริญกิจ" userId="bdd9610c-72bc-46a7-83a1-89968e39d619" providerId="ADAL" clId="{AB7F734D-A782-4422-9BEB-CF38822D0763}" dt="2022-03-04T07:06:13.680" v="316" actId="14100"/>
      <pc:docMkLst>
        <pc:docMk/>
      </pc:docMkLst>
      <pc:sldChg chg="addSp delSp modSp new mod">
        <pc:chgData name="กิตติ วิริยะเจริญกิจ" userId="bdd9610c-72bc-46a7-83a1-89968e39d619" providerId="ADAL" clId="{AB7F734D-A782-4422-9BEB-CF38822D0763}" dt="2022-03-04T07:06:13.680" v="316" actId="14100"/>
        <pc:sldMkLst>
          <pc:docMk/>
          <pc:sldMk cId="728354231" sldId="286"/>
        </pc:sldMkLst>
        <pc:spChg chg="mod">
          <ac:chgData name="กิตติ วิริยะเจริญกิจ" userId="bdd9610c-72bc-46a7-83a1-89968e39d619" providerId="ADAL" clId="{AB7F734D-A782-4422-9BEB-CF38822D0763}" dt="2022-03-04T06:46:58.419" v="53"/>
          <ac:spMkLst>
            <pc:docMk/>
            <pc:sldMk cId="728354231" sldId="286"/>
            <ac:spMk id="4" creationId="{6C90313F-1C88-4DAA-90E2-34CE32E79850}"/>
          </ac:spMkLst>
        </pc:spChg>
        <pc:spChg chg="add mod">
          <ac:chgData name="กิตติ วิริยะเจริญกิจ" userId="bdd9610c-72bc-46a7-83a1-89968e39d619" providerId="ADAL" clId="{AB7F734D-A782-4422-9BEB-CF38822D0763}" dt="2022-03-04T07:06:13.680" v="316" actId="14100"/>
          <ac:spMkLst>
            <pc:docMk/>
            <pc:sldMk cId="728354231" sldId="286"/>
            <ac:spMk id="6" creationId="{47AD9C7A-438F-4270-9999-34AC9DD9C611}"/>
          </ac:spMkLst>
        </pc:spChg>
        <pc:grpChg chg="add mod">
          <ac:chgData name="กิตติ วิริยะเจริญกิจ" userId="bdd9610c-72bc-46a7-83a1-89968e39d619" providerId="ADAL" clId="{AB7F734D-A782-4422-9BEB-CF38822D0763}" dt="2022-03-04T06:46:58.419" v="53"/>
          <ac:grpSpMkLst>
            <pc:docMk/>
            <pc:sldMk cId="728354231" sldId="286"/>
            <ac:grpSpMk id="3" creationId="{2B82BE09-0D81-4362-A00A-6C544CCB6CB4}"/>
          </ac:grpSpMkLst>
        </pc:grpChg>
        <pc:graphicFrameChg chg="add del mod modGraphic">
          <ac:chgData name="กิตติ วิริยะเจริญกิจ" userId="bdd9610c-72bc-46a7-83a1-89968e39d619" providerId="ADAL" clId="{AB7F734D-A782-4422-9BEB-CF38822D0763}" dt="2022-03-04T07:05:24.197" v="307" actId="14100"/>
          <ac:graphicFrameMkLst>
            <pc:docMk/>
            <pc:sldMk cId="728354231" sldId="286"/>
            <ac:graphicFrameMk id="2" creationId="{D9E1F925-5F12-4913-971A-15A43FA21359}"/>
          </ac:graphicFrameMkLst>
        </pc:graphicFrameChg>
        <pc:picChg chg="mod">
          <ac:chgData name="กิตติ วิริยะเจริญกิจ" userId="bdd9610c-72bc-46a7-83a1-89968e39d619" providerId="ADAL" clId="{AB7F734D-A782-4422-9BEB-CF38822D0763}" dt="2022-03-04T06:46:58.419" v="53"/>
          <ac:picMkLst>
            <pc:docMk/>
            <pc:sldMk cId="728354231" sldId="286"/>
            <ac:picMk id="5" creationId="{417C614A-7A31-4D50-8972-D9152F343F56}"/>
          </ac:picMkLst>
        </pc:picChg>
      </pc:sldChg>
      <pc:sldChg chg="new del">
        <pc:chgData name="กิตติ วิริยะเจริญกิจ" userId="bdd9610c-72bc-46a7-83a1-89968e39d619" providerId="ADAL" clId="{AB7F734D-A782-4422-9BEB-CF38822D0763}" dt="2022-03-04T06:43:03.282" v="27" actId="680"/>
        <pc:sldMkLst>
          <pc:docMk/>
          <pc:sldMk cId="1958916459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EA547-06AC-406C-8762-15F1256633A2}" type="datetimeFigureOut">
              <a:rPr lang="th-TH" smtClean="0"/>
              <a:t>26/03/65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67A78-6735-4984-BC36-9FEE7FC756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6648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07D9-EC69-48CB-ACCA-8AC13AB8E76E}" type="datetimeFigureOut">
              <a:rPr lang="th-TH" smtClean="0"/>
              <a:t>26/03/65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97D58-E352-4AF5-9E58-4D27F3B8C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832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1819" y="346646"/>
            <a:ext cx="10972800" cy="490066"/>
          </a:xfrm>
          <a:prstGeom prst="rect">
            <a:avLst/>
          </a:prstGeom>
        </p:spPr>
        <p:txBody>
          <a:bodyPr anchor="ctr"/>
          <a:lstStyle>
            <a:lvl1pPr algn="l">
              <a:defRPr sz="5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178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08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BEA0-DB9A-4779-B5A1-2551A3E33188}" type="datetimeFigureOut">
              <a:rPr lang="th-TH" smtClean="0"/>
              <a:t>26/03/65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CE25-0D5B-4C75-83A0-70AA9C4B9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758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90652" y="2968625"/>
            <a:ext cx="912283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ชื่อเรื่อง </a:t>
            </a:r>
            <a:r>
              <a:rPr lang="en-US"/>
              <a:t>: Click edit Title text</a:t>
            </a:r>
            <a:endParaRPr lang="th-TH"/>
          </a:p>
        </p:txBody>
      </p:sp>
      <p:pic>
        <p:nvPicPr>
          <p:cNvPr id="1027" name="Picture 6" descr="MEA_Brand_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115889"/>
            <a:ext cx="3456516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4847861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332597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DB Ozone X Bold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400" b="1" kern="1200">
          <a:solidFill>
            <a:srgbClr val="BBBCBC"/>
          </a:solidFill>
          <a:latin typeface="+mn-lt"/>
          <a:ea typeface="DB Ozone X Light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DB Ozone X Ligh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DB Ozone X Ligh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png"/><Relationship Id="rId16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7" name="Picture 3" descr="MEA_new-color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505527" y="2111331"/>
            <a:ext cx="9581573" cy="77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>
              <a:lnSpc>
                <a:spcPct val="92000"/>
              </a:lnSpc>
            </a:pPr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การจัดซื้อเครื่องคอมพิวเตอร์ สำหรับงานประมวลผล</a:t>
            </a:r>
            <a:endParaRPr lang="en-US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118" y="5311015"/>
            <a:ext cx="120098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งบประมาณลงทุนผูกพันยกมาในปี ๒๕๖๕</a:t>
            </a:r>
          </a:p>
          <a:p>
            <a:pPr lvl="0" eaLnBrk="0" hangingPunct="0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วงเงินรวม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ราคากลางในเอกสาร มท.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๔๐,๗๗๖,๖๘๓.๕๐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บาท (รวมภาษีมูลค่าเพิ่ม ๗ เปอร์เซ็นต์)</a:t>
            </a:r>
          </a:p>
          <a:p>
            <a:pPr eaLnBrk="0" hangingPunct="0">
              <a:buFontTx/>
              <a:buChar char="-"/>
            </a:pP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วงเงินส่วนที่เป็นอุปกรณ์คอมฯ ๔๐,๗๗๖,๖๘๓.๕๐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บาท (รวมภาษีมูลค่าเพิ่ม ๗ เปอร์เซ็นต์) </a:t>
            </a:r>
          </a:p>
          <a:p>
            <a:pPr eaLnBrk="0" hangingPunct="0">
              <a:buFontTx/>
              <a:buChar char="-"/>
            </a:pP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วงเงินส่วนที่เป็นอุปกรณ์อื่น ๆ -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15059" y="310380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ฝ่ายวางแผนและบริหารทรัพย์สินดิจิทัล</a:t>
            </a:r>
          </a:p>
          <a:p>
            <a:pPr lvl="0" algn="ctr" eaLnBrk="0" hangingPunct="0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การไฟฟ้านครหลวง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43100" y="9087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ประชุมคณะกรรการการบริหารและจัดหาระบบคอมพิวเตอร์ การไฟฟ้านครหลวง</a:t>
            </a:r>
          </a:p>
        </p:txBody>
      </p:sp>
    </p:spTree>
    <p:extLst>
      <p:ext uri="{BB962C8B-B14F-4D97-AF65-F5344CB8AC3E}">
        <p14:creationId xmlns:p14="http://schemas.microsoft.com/office/powerpoint/2010/main" val="3288332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E1F925-5F12-4913-971A-15A43FA21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94251"/>
              </p:ext>
            </p:extLst>
          </p:nvPr>
        </p:nvGraphicFramePr>
        <p:xfrm>
          <a:off x="274621" y="1739475"/>
          <a:ext cx="11639740" cy="4968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0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163">
                  <a:extLst>
                    <a:ext uri="{9D8B030D-6E8A-4147-A177-3AD203B41FA5}">
                      <a16:colId xmlns:a16="http://schemas.microsoft.com/office/drawing/2014/main" val="1708284405"/>
                    </a:ext>
                  </a:extLst>
                </a:gridCol>
                <a:gridCol w="3243178">
                  <a:extLst>
                    <a:ext uri="{9D8B030D-6E8A-4147-A177-3AD203B41FA5}">
                      <a16:colId xmlns:a16="http://schemas.microsoft.com/office/drawing/2014/main" val="466779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ลำดับที่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ราคา</a:t>
                      </a:r>
                      <a:br>
                        <a:rPr lang="th-TH" sz="2800" b="1" dirty="0">
                          <a:latin typeface="TH SarabunPSK"/>
                          <a:cs typeface="TH SarabunPSK"/>
                        </a:rPr>
                      </a:br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(บาทต่อชุด)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จำนวน</a:t>
                      </a:r>
                      <a:br>
                        <a:rPr lang="th-TH" sz="2800" b="1" dirty="0">
                          <a:latin typeface="TH SarabunPSK"/>
                          <a:cs typeface="TH SarabunPSK"/>
                        </a:rPr>
                      </a:br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(ชุด)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รวมเป็นเงิน บาท</a:t>
                      </a:r>
                      <a:br>
                        <a:rPr lang="th-TH" sz="2800" b="1" dirty="0">
                          <a:latin typeface="TH SarabunPSK"/>
                          <a:cs typeface="TH SarabunPSK"/>
                        </a:rPr>
                      </a:br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(ภาษีมูลค่าเพิ่ม ๗ เปอร์เซ็นต์)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๑</a:t>
                      </a:r>
                      <a:endParaRPr lang="en-US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kern="1200" dirty="0">
                          <a:solidFill>
                            <a:schemeClr val="dk1"/>
                          </a:solidFill>
                          <a:effectLst/>
                          <a:latin typeface="TH SarabunPSK"/>
                          <a:ea typeface="+mn-ea"/>
                          <a:cs typeface="TH SarabunPSK"/>
                        </a:rPr>
                        <a:t>เครื่องคอมพิวเตอร์ สำหรับงานประมวลผล</a:t>
                      </a: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๒๓,๐๐๕.๐๐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baseline="0" dirty="0">
                          <a:latin typeface="TH SarabunPSK"/>
                          <a:cs typeface="TH SarabunPSK"/>
                        </a:rPr>
                        <a:t>๗๕๐</a:t>
                      </a: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๑๗,๒๕๓,๗๕๐.๐๐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158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๒</a:t>
                      </a:r>
                      <a:endParaRPr lang="en-US" sz="3000" b="1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kern="1200" dirty="0">
                          <a:solidFill>
                            <a:schemeClr val="dk1"/>
                          </a:solidFill>
                          <a:effectLst/>
                          <a:latin typeface="TH SarabunPSK"/>
                          <a:ea typeface="+mn-ea"/>
                          <a:cs typeface="TH SarabunPSK"/>
                        </a:rPr>
                        <a:t>เครื่องคอมพิวเตอร์โน้ตบุ๊ก สำหรับงานสำนักงาน</a:t>
                      </a: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๒๒,๐๔๒.๐๐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๘๐๐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๑๗,๖๓๓,๖๐๐.๐๐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956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3000" b="1" kern="1200" dirty="0">
                          <a:solidFill>
                            <a:schemeClr val="dk1"/>
                          </a:solidFill>
                          <a:effectLst/>
                          <a:latin typeface="TH SarabunPSK"/>
                          <a:ea typeface="+mn-ea"/>
                          <a:cs typeface="TH SarabunPSK"/>
                        </a:rPr>
                        <a:t>ซอฟต์แวร์ระบบปฏิบัติการสำหรับเครื่องคอมพิวเตอร์และเครื่องคอมพิวเตอร์โน้ตบุ๊ก</a:t>
                      </a:r>
                      <a:endParaRPr lang="en-US" sz="3000" b="1" kern="1200" dirty="0">
                        <a:solidFill>
                          <a:schemeClr val="dk1"/>
                        </a:solidFill>
                        <a:effectLst/>
                        <a:latin typeface="TH SarabunPSK"/>
                        <a:ea typeface="+mn-ea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๓,๗๙๙.๕๗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๑,๕๕๐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๕,๘๘๙,๓๓๓.๕๐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รวมเป็นเงินทั้งสิ้น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/>
                      <a:endParaRPr lang="en-US" sz="3000" b="1" kern="1200" dirty="0">
                        <a:solidFill>
                          <a:schemeClr val="dk1"/>
                        </a:solidFill>
                        <a:effectLst/>
                        <a:latin typeface="TH SarabunPSK"/>
                        <a:ea typeface="+mn-ea"/>
                        <a:cs typeface="TH SarabunPSK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๔๐,๗๗๖,๖๘๓.๕๐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Group 5">
            <a:extLst>
              <a:ext uri="{FF2B5EF4-FFF2-40B4-BE49-F238E27FC236}">
                <a16:creationId xmlns:a16="http://schemas.microsoft.com/office/drawing/2014/main" id="{2B82BE09-0D81-4362-A00A-6C544CCB6C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C90313F-1C88-4DAA-90E2-34CE32E79850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5" name="Picture 3" descr="MEA_new-color.png">
              <a:extLst>
                <a:ext uri="{FF2B5EF4-FFF2-40B4-BE49-F238E27FC236}">
                  <a16:creationId xmlns:a16="http://schemas.microsoft.com/office/drawing/2014/main" id="{417C614A-7A31-4D50-8972-D9152F343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7AD9C7A-438F-4270-9999-34AC9DD9C611}"/>
              </a:ext>
            </a:extLst>
          </p:cNvPr>
          <p:cNvSpPr txBox="1"/>
          <p:nvPr/>
        </p:nvSpPr>
        <p:spPr>
          <a:xfrm>
            <a:off x="609690" y="1093144"/>
            <a:ext cx="38315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อุปกรณ์คอมพิวเตอร์ที่จัดซื้อ </a:t>
            </a:r>
          </a:p>
        </p:txBody>
      </p:sp>
    </p:spTree>
    <p:extLst>
      <p:ext uri="{BB962C8B-B14F-4D97-AF65-F5344CB8AC3E}">
        <p14:creationId xmlns:p14="http://schemas.microsoft.com/office/powerpoint/2010/main" val="72835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1885" y="1094730"/>
            <a:ext cx="11364685" cy="180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th-TH" sz="3600" b="1" dirty="0">
                <a:latin typeface="TH SarabunPSK"/>
                <a:ea typeface="Calibri" pitchFamily="34" charset="0"/>
                <a:cs typeface="TH SarabunPSK"/>
              </a:rPr>
              <a:t>วัตถุประสงค์</a:t>
            </a:r>
            <a:endParaRPr lang="en-US" sz="3600" b="1" dirty="0">
              <a:latin typeface="TH SarabunPSK"/>
              <a:ea typeface="Calibri" pitchFamily="34" charset="0"/>
              <a:cs typeface="TH SarabunPSK"/>
            </a:endParaRPr>
          </a:p>
          <a:p>
            <a:pPr eaLnBrk="0" hangingPunct="0">
              <a:lnSpc>
                <a:spcPts val="3000"/>
              </a:lnSpc>
            </a:pPr>
            <a:r>
              <a:rPr lang="th-TH" b="1" dirty="0">
                <a:latin typeface="TH SarabunPSK"/>
                <a:cs typeface="TH SarabunPSK"/>
              </a:rPr>
              <a:t>     </a:t>
            </a:r>
            <a:r>
              <a:rPr lang="th-TH" sz="3000" b="1" dirty="0">
                <a:latin typeface="TH SarabunPSK"/>
                <a:cs typeface="TH SarabunPSK"/>
              </a:rPr>
              <a:t> จัดซื้อเครื่องคอมพิวเตอร์ สำหรับงานประมวลผล ทดแทนเครื่องคอมพิวเตอร์ที่มีการใช้งานตั้งแต่</a:t>
            </a:r>
          </a:p>
          <a:p>
            <a:pPr eaLnBrk="0" hangingPunct="0">
              <a:lnSpc>
                <a:spcPts val="3000"/>
              </a:lnSpc>
            </a:pPr>
            <a:r>
              <a:rPr lang="th-TH" sz="3000" b="1" dirty="0">
                <a:latin typeface="TH SarabunPSK"/>
                <a:cs typeface="TH SarabunPSK"/>
              </a:rPr>
              <a:t>ปี ๒๕๕๘ และปี ๒๕๕๙ ซึ่งมีอายุการใช้งานครบ ๕ ปี จำนวน ๑,๕๕๐ ชุด </a:t>
            </a:r>
            <a:r>
              <a:rPr lang="th-TH" sz="3000" b="1" dirty="0">
                <a:latin typeface="TH SarabunPSK"/>
                <a:ea typeface="Calibri" pitchFamily="34" charset="0"/>
                <a:cs typeface="TH SarabunPSK"/>
              </a:rPr>
              <a:t>และจัดซื้อ</a:t>
            </a:r>
            <a:r>
              <a:rPr lang="th-TH" sz="3000" b="1" dirty="0">
                <a:latin typeface="TH SarabunPSK"/>
                <a:cs typeface="TH SarabunPSK"/>
              </a:rPr>
              <a:t>เครื่องคอมพิวเตอร์ </a:t>
            </a:r>
          </a:p>
          <a:p>
            <a:pPr eaLnBrk="0" hangingPunct="0">
              <a:lnSpc>
                <a:spcPts val="3000"/>
              </a:lnSpc>
            </a:pPr>
            <a:r>
              <a:rPr lang="th-TH" sz="3000" b="1" dirty="0">
                <a:latin typeface="TH SarabunPSK"/>
                <a:cs typeface="TH SarabunPSK"/>
              </a:rPr>
              <a:t>สำหรับงานประมวลผลเพิ่มเติม ดังต่อไปนี้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A90530-045A-4D3F-896E-A1EA0ED053A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58C1D71-1A9F-4608-AB22-52F67804A5E0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9" name="Picture 3" descr="MEA_new-color.png">
              <a:extLst>
                <a:ext uri="{FF2B5EF4-FFF2-40B4-BE49-F238E27FC236}">
                  <a16:creationId xmlns:a16="http://schemas.microsoft.com/office/drawing/2014/main" id="{564C35F6-8512-475B-B9D1-48092B14BA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AD4ED61-89BA-4EB2-BD3C-37D6C7C40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085" y="2824422"/>
            <a:ext cx="10153190" cy="403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899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23480" y="2921169"/>
            <a:ext cx="734504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6600" b="1" dirty="0">
                <a:solidFill>
                  <a:srgbClr val="862633"/>
                </a:solidFill>
                <a:latin typeface="TH SarabunPSK" pitchFamily="34" charset="-34"/>
                <a:ea typeface="Nithan"/>
                <a:cs typeface="TH SarabunPSK" pitchFamily="34" charset="-34"/>
              </a:rPr>
              <a:t>จึงเรียนมาเพื่อโปรดพิจารณา</a:t>
            </a:r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BD4B7B19-DD71-4E5F-869D-70AFD3694B9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B36BCB-131C-4EF9-886F-95816E4399AB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5" name="Picture 3" descr="MEA_new-color.png">
              <a:extLst>
                <a:ext uri="{FF2B5EF4-FFF2-40B4-BE49-F238E27FC236}">
                  <a16:creationId xmlns:a16="http://schemas.microsoft.com/office/drawing/2014/main" id="{9137A8D2-BD11-4BC2-8004-22E7B7BC2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0446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DFB757A-1402-4BC7-82E6-A354FE21239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E9EB16-29D5-40A5-AD45-5A548163FBD1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4" name="Picture 3" descr="MEA_new-color.png">
              <a:extLst>
                <a:ext uri="{FF2B5EF4-FFF2-40B4-BE49-F238E27FC236}">
                  <a16:creationId xmlns:a16="http://schemas.microsoft.com/office/drawing/2014/main" id="{59BBDD03-5625-4F4E-9390-09A99E0D6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1">
            <a:extLst>
              <a:ext uri="{FF2B5EF4-FFF2-40B4-BE49-F238E27FC236}">
                <a16:creationId xmlns:a16="http://schemas.microsoft.com/office/drawing/2014/main" id="{0291D6CE-4478-4302-A94B-E6383637B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62" y="1107835"/>
            <a:ext cx="1136468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th-TH" sz="4000" b="1" dirty="0">
                <a:latin typeface="TH SarabunPSK"/>
                <a:cs typeface="TH SarabunPSK"/>
              </a:rPr>
              <a:t>เป้าหมาย</a:t>
            </a:r>
            <a:r>
              <a:rPr lang="th-TH" sz="3000" b="1" dirty="0">
                <a:latin typeface="TH SarabunPSK"/>
                <a:cs typeface="TH SarabunPSK"/>
              </a:rPr>
              <a:t>	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เพื่อจัดหาเครื่องคอมพิวเตอร์พร้อมซอฟต์แวร์ระบบปฏิ</a:t>
            </a:r>
            <a:r>
              <a:rPr lang="th-TH" sz="3000" b="1" kern="1200" dirty="0">
                <a:solidFill>
                  <a:schemeClr val="dk1"/>
                </a:solidFill>
                <a:effectLst/>
                <a:latin typeface="TH SarabunPSK"/>
                <a:ea typeface="+mn-ea"/>
                <a:cs typeface="TH SarabunPSK"/>
              </a:rPr>
              <a:t>บัติการ</a:t>
            </a:r>
            <a:r>
              <a:rPr lang="th-TH" sz="3000" b="1" dirty="0">
                <a:latin typeface="TH SarabunPSK"/>
                <a:cs typeface="TH SarabunPSK"/>
              </a:rPr>
              <a:t> จำนวน ๑,๕๕๐ ชุด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เพื่อให้พนักงานมีเครื่องคอมพิวเตอร์สำหรับใช้ในการปฏิบัติงานเพียงพอ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เพื่อรองรับการเปลี่ยน </a:t>
            </a:r>
            <a:r>
              <a:rPr lang="en-US" sz="3000" b="1" dirty="0">
                <a:latin typeface="TH SarabunPSK"/>
                <a:cs typeface="TH SarabunPSK"/>
              </a:rPr>
              <a:t>Internal Services </a:t>
            </a:r>
            <a:r>
              <a:rPr lang="th-TH" sz="3000" b="1" dirty="0">
                <a:latin typeface="TH SarabunPSK"/>
                <a:cs typeface="TH SarabunPSK"/>
              </a:rPr>
              <a:t>เป็นระบบดิจิทัล เช่น ระบบ </a:t>
            </a:r>
            <a:r>
              <a:rPr lang="en-US" sz="3000" b="1" dirty="0">
                <a:latin typeface="TH SarabunPSK"/>
                <a:cs typeface="TH SarabunPSK"/>
              </a:rPr>
              <a:t>ERP </a:t>
            </a:r>
            <a:r>
              <a:rPr lang="th-TH" sz="3000" b="1" dirty="0">
                <a:latin typeface="TH SarabunPSK"/>
                <a:cs typeface="TH SarabunPSK"/>
              </a:rPr>
              <a:t>ระบบเอกสารอิเล็กทรอนิกส์ ระบบการควบคุมภายใน ระบบรายงานความขัดแย้ง ระบบงบประมาณ ระบบใบลาอิเล็กทรอนิกส์       และการรองรับการใช้งานบนแพลตฟอร์มใหม่ๆ</a:t>
            </a:r>
          </a:p>
        </p:txBody>
      </p:sp>
    </p:spTree>
    <p:extLst>
      <p:ext uri="{BB962C8B-B14F-4D97-AF65-F5344CB8AC3E}">
        <p14:creationId xmlns:p14="http://schemas.microsoft.com/office/powerpoint/2010/main" val="64636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75F0D8E-2F96-4231-8606-2A786F8930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16B4952-4834-463C-8FD1-C8571481A533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4" name="Picture 3" descr="MEA_new-color.png">
              <a:extLst>
                <a:ext uri="{FF2B5EF4-FFF2-40B4-BE49-F238E27FC236}">
                  <a16:creationId xmlns:a16="http://schemas.microsoft.com/office/drawing/2014/main" id="{3CEAC327-492D-40D8-B32B-921CE0186E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1">
            <a:extLst>
              <a:ext uri="{FF2B5EF4-FFF2-40B4-BE49-F238E27FC236}">
                <a16:creationId xmlns:a16="http://schemas.microsoft.com/office/drawing/2014/main" id="{5B020FB9-A503-4667-869E-7F8A47505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07" y="1154637"/>
            <a:ext cx="11211894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th-TH" sz="4000" b="1" dirty="0">
                <a:latin typeface="TH SarabunPSK"/>
                <a:cs typeface="TH SarabunPSK"/>
              </a:rPr>
              <a:t>ระบบงานเดิม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เครื่องคอมพิวเตอร์สำหรับการปฏิบัติงานมีอายุการใช้งานครบ ๕</a:t>
            </a:r>
            <a:r>
              <a:rPr lang="en-US" sz="3000" b="1" dirty="0">
                <a:latin typeface="TH SarabunPSK"/>
                <a:cs typeface="TH SarabunPSK"/>
              </a:rPr>
              <a:t> </a:t>
            </a:r>
            <a:r>
              <a:rPr lang="th-TH" sz="3000" b="1" dirty="0">
                <a:latin typeface="TH SarabunPSK"/>
                <a:cs typeface="TH SarabunPSK"/>
              </a:rPr>
              <a:t>ปี </a:t>
            </a:r>
            <a:r>
              <a:rPr lang="en-US" sz="3000" b="1" dirty="0">
                <a:latin typeface="TH SarabunPSK"/>
                <a:cs typeface="TH SarabunPSK"/>
              </a:rPr>
              <a:t>(</a:t>
            </a:r>
            <a:r>
              <a:rPr lang="th-TH" sz="3000" b="1" dirty="0">
                <a:latin typeface="TH SarabunPSK"/>
                <a:cs typeface="TH SarabunPSK"/>
              </a:rPr>
              <a:t>พ.ศ. ๒๕๕๘</a:t>
            </a:r>
            <a:r>
              <a:rPr lang="en-US" sz="3000" b="1" dirty="0">
                <a:latin typeface="TH SarabunPSK"/>
                <a:cs typeface="TH SarabunPSK"/>
              </a:rPr>
              <a:t>)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เครื่องคอมพิวเตอร์ซึ่งมี </a:t>
            </a:r>
            <a:r>
              <a:rPr lang="en-US" sz="3000" b="1" dirty="0">
                <a:latin typeface="TH SarabunPSK"/>
                <a:cs typeface="TH SarabunPSK"/>
              </a:rPr>
              <a:t>HDD </a:t>
            </a:r>
            <a:r>
              <a:rPr lang="th-TH" sz="3000" b="1" dirty="0">
                <a:latin typeface="TH SarabunPSK"/>
                <a:cs typeface="TH SarabunPSK"/>
              </a:rPr>
              <a:t>เป็นชนิดแบบจานแม่เหล็ก และ </a:t>
            </a:r>
            <a:r>
              <a:rPr lang="en-US" sz="3000" b="1" dirty="0">
                <a:latin typeface="TH SarabunPSK"/>
                <a:cs typeface="TH SarabunPSK"/>
              </a:rPr>
              <a:t>Memory </a:t>
            </a:r>
            <a:r>
              <a:rPr lang="th-TH" sz="3000" b="1" dirty="0">
                <a:latin typeface="TH SarabunPSK"/>
                <a:cs typeface="TH SarabunPSK"/>
              </a:rPr>
              <a:t>ที่มีความเร็วไม่เพียงพอในการรับส่งข้อมูลขนาดใหญ่ พร้อมกับการใช้งาน </a:t>
            </a:r>
            <a:r>
              <a:rPr lang="en-US" sz="3000" b="1" dirty="0">
                <a:latin typeface="TH SarabunPSK"/>
                <a:cs typeface="TH SarabunPSK"/>
              </a:rPr>
              <a:t>Application </a:t>
            </a:r>
            <a:r>
              <a:rPr lang="th-TH" sz="3000" b="1" dirty="0">
                <a:latin typeface="TH SarabunPSK"/>
                <a:cs typeface="TH SarabunPSK"/>
              </a:rPr>
              <a:t>ต่างๆ ในเวลาเดียวกัน ซึ่งทำให้เครื่องคอมพิวเตอร์ประมวลผลข้อมูลเกิดปัญหา เช่น ลักษณะอาการเครื่องช้า ลักษณะอาการเครื่องค้าง หรือระบบปฏิบัติการไม่พร้อมใช้งาน</a:t>
            </a:r>
            <a:endParaRPr lang="en-US" sz="3000" b="1" dirty="0"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166019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EF62D2-E5F4-4013-A14C-1186ABF0271A}"/>
              </a:ext>
            </a:extLst>
          </p:cNvPr>
          <p:cNvSpPr txBox="1"/>
          <p:nvPr/>
        </p:nvSpPr>
        <p:spPr>
          <a:xfrm>
            <a:off x="320842" y="1074873"/>
            <a:ext cx="11662611" cy="49244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673475" indent="-3673475"/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ขอบเขตการดำเนินงาน</a:t>
            </a:r>
            <a:r>
              <a:rPr lang="th-TH" sz="3000" dirty="0">
                <a:latin typeface="TH SarabunPSK"/>
                <a:cs typeface="TH SarabunPSK"/>
              </a:rPr>
              <a:t>  </a:t>
            </a:r>
            <a:r>
              <a:rPr lang="th-TH" sz="3000" b="1" dirty="0">
                <a:latin typeface="TH SarabunPSK"/>
                <a:cs typeface="TH SarabunPSK"/>
              </a:rPr>
              <a:t>    	</a:t>
            </a:r>
            <a:r>
              <a:rPr lang="th-TH" sz="3200" b="1" dirty="0">
                <a:latin typeface="TH SarabunPSK"/>
                <a:cs typeface="TH SarabunPSK"/>
              </a:rPr>
              <a:t>จัดหาเครื่องคอมพิวเตอร์สำหรับงานประมวลผลพร้อม</a:t>
            </a:r>
            <a:r>
              <a:rPr lang="th-TH" sz="3200" b="1" kern="1200" dirty="0">
                <a:solidFill>
                  <a:schemeClr val="dk1"/>
                </a:solidFill>
                <a:effectLst/>
                <a:latin typeface="TH SarabunPSK"/>
                <a:ea typeface="+mn-ea"/>
                <a:cs typeface="TH SarabunPSK"/>
              </a:rPr>
              <a:t>ซอฟต์แวร์ระบบปฏิบัติการ</a:t>
            </a:r>
            <a:r>
              <a:rPr lang="th-TH" sz="3200" b="1" dirty="0">
                <a:latin typeface="TH SarabunPSK"/>
                <a:cs typeface="TH SarabunPSK"/>
              </a:rPr>
              <a:t> จำนวน ๑,๕๕๐ ชุด  รวมการรับประกัน ๓</a:t>
            </a:r>
            <a:r>
              <a:rPr lang="en-US" sz="3200" b="1" dirty="0">
                <a:latin typeface="TH SarabunPSK"/>
                <a:cs typeface="TH SarabunPSK"/>
              </a:rPr>
              <a:t> </a:t>
            </a:r>
            <a:r>
              <a:rPr lang="th-TH" sz="3200" b="1" dirty="0">
                <a:latin typeface="TH SarabunPSK"/>
                <a:cs typeface="TH SarabunPSK"/>
              </a:rPr>
              <a:t>ปี ระยะเวลาดำเนินงาน ๑๒๐</a:t>
            </a:r>
            <a:r>
              <a:rPr lang="en-US" sz="3200" b="1" dirty="0">
                <a:latin typeface="TH SarabunPSK"/>
                <a:cs typeface="TH SarabunPSK"/>
              </a:rPr>
              <a:t> </a:t>
            </a:r>
            <a:r>
              <a:rPr lang="th-TH" sz="3200" b="1" dirty="0">
                <a:latin typeface="TH SarabunPSK"/>
                <a:cs typeface="TH SarabunPSK"/>
              </a:rPr>
              <a:t>วัน </a:t>
            </a:r>
          </a:p>
          <a:p>
            <a:pPr>
              <a:spcBef>
                <a:spcPts val="1200"/>
              </a:spcBef>
            </a:pPr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วิธีการดำเนินงาน </a:t>
            </a:r>
            <a:r>
              <a:rPr lang="th-TH" b="1" dirty="0">
                <a:latin typeface="TH SarabunPSK"/>
                <a:ea typeface="Calibri" pitchFamily="34" charset="0"/>
                <a:cs typeface="TH SarabunPSK"/>
              </a:rPr>
              <a:t>      		</a:t>
            </a:r>
            <a:r>
              <a:rPr lang="th-TH" sz="3200" b="1" dirty="0">
                <a:latin typeface="TH SarabunPSK"/>
                <a:ea typeface="Calibri" pitchFamily="34" charset="0"/>
                <a:cs typeface="TH SarabunPSK"/>
              </a:rPr>
              <a:t>จัดซื้อ</a:t>
            </a:r>
            <a:r>
              <a:rPr lang="th-TH" sz="3200" b="1" dirty="0">
                <a:latin typeface="TH SarabunPSK"/>
                <a:cs typeface="TH SarabunPSK"/>
              </a:rPr>
              <a:t>โดยวิธีประกาศเชิญชวนทั่วไป</a:t>
            </a:r>
            <a:endParaRPr lang="th-TH" sz="3000" b="1" dirty="0">
              <a:latin typeface="TH SarabunPSK"/>
              <a:cs typeface="TH SarabunPSK"/>
            </a:endParaRPr>
          </a:p>
          <a:p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ผู้รับผิดชอบ			</a:t>
            </a:r>
            <a:r>
              <a:rPr lang="th-TH" sz="3200" b="1" dirty="0">
                <a:latin typeface="TH SarabunPSK"/>
                <a:cs typeface="TH SarabunPSK"/>
              </a:rPr>
              <a:t>ฝ่ายวางแผนและบริหารทรัพย์สินดิจิทัล</a:t>
            </a:r>
            <a:endParaRPr lang="th-TH" sz="3000" b="1" dirty="0">
              <a:latin typeface="TH SarabunPSK"/>
              <a:cs typeface="TH SarabunPSK"/>
            </a:endParaRPr>
          </a:p>
          <a:p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ผู้บำรุงรักษา			</a:t>
            </a:r>
            <a:r>
              <a:rPr lang="th-TH" sz="3200" b="1" dirty="0">
                <a:latin typeface="TH SarabunPSK"/>
                <a:cs typeface="TH SarabunPSK"/>
              </a:rPr>
              <a:t>ฝ่ายมั่นคงปลอดภัยไซเบอร์และธรรมา</a:t>
            </a:r>
            <a:r>
              <a:rPr lang="th-TH" sz="3200" b="1" dirty="0" err="1">
                <a:latin typeface="TH SarabunPSK"/>
                <a:cs typeface="TH SarabunPSK"/>
              </a:rPr>
              <a:t>ภิ</a:t>
            </a:r>
            <a:r>
              <a:rPr lang="th-TH" sz="3200" b="1" dirty="0">
                <a:latin typeface="TH SarabunPSK"/>
                <a:cs typeface="TH SarabunPSK"/>
              </a:rPr>
              <a:t>บาลข้อมูล </a:t>
            </a:r>
            <a:endParaRPr lang="th-TH" sz="3000" b="1" dirty="0">
              <a:latin typeface="TH SarabunPSK"/>
              <a:cs typeface="TH SarabunPSK"/>
            </a:endParaRPr>
          </a:p>
          <a:p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ผู้ใช้งาน			</a:t>
            </a:r>
            <a:r>
              <a:rPr lang="th-TH" sz="3200" b="1" dirty="0">
                <a:latin typeface="TH SarabunPSK"/>
                <a:ea typeface="Calibri" pitchFamily="34" charset="0"/>
                <a:cs typeface="TH SarabunPSK"/>
              </a:rPr>
              <a:t>พนักงานการไฟฟ้านครหลวง</a:t>
            </a:r>
            <a:endParaRPr lang="th-TH" sz="3000" b="1" dirty="0">
              <a:latin typeface="TH SarabunPSK"/>
              <a:ea typeface="Calibri" pitchFamily="34" charset="0"/>
              <a:cs typeface="TH SarabunPSK"/>
            </a:endParaRPr>
          </a:p>
          <a:p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sz="3000" b="1" dirty="0">
              <a:latin typeface="TH SarabunPSK"/>
              <a:cs typeface="TH SarabunPSK"/>
            </a:endParaRP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70F3244C-766C-48A6-B7D8-7BFB6618F7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2222D23-6F71-43A4-88FF-0E1182705262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6" name="Picture 3" descr="MEA_new-color.png">
              <a:extLst>
                <a:ext uri="{FF2B5EF4-FFF2-40B4-BE49-F238E27FC236}">
                  <a16:creationId xmlns:a16="http://schemas.microsoft.com/office/drawing/2014/main" id="{3C3B5307-1459-416E-8D62-9C2093BFD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293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56B44C-B89D-45FD-9333-663619E78699}"/>
              </a:ext>
            </a:extLst>
          </p:cNvPr>
          <p:cNvSpPr txBox="1"/>
          <p:nvPr/>
        </p:nvSpPr>
        <p:spPr>
          <a:xfrm>
            <a:off x="320842" y="1074873"/>
            <a:ext cx="11662611" cy="261610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ประโยชน์ที่คาดว่าจะได้รับ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200" b="1" dirty="0">
                <a:latin typeface="TH SarabunPSK"/>
                <a:cs typeface="TH SarabunPSK"/>
              </a:rPr>
              <a:t>เพิ่มประสิทธิภาพการให้บริการด้านไฟฟ้าของการไฟฟ้านครหลวง</a:t>
            </a:r>
          </a:p>
          <a:p>
            <a:pPr marL="514350" indent="-514350">
              <a:buFont typeface="+mj-lt"/>
              <a:buAutoNum type="thaiNumPeriod"/>
            </a:pPr>
            <a:r>
              <a:rPr lang="th-TH" sz="3200" b="1" dirty="0">
                <a:latin typeface="TH SarabunPSK"/>
                <a:cs typeface="TH SarabunPSK"/>
              </a:rPr>
              <a:t>เพิ่มประสิทธิภาพงานบริการภายในองค์กร งานสนับสนุนการให้บริการด้านไฟฟ้า</a:t>
            </a:r>
          </a:p>
          <a:p>
            <a:pPr marL="514350" indent="-514350">
              <a:buFont typeface="+mj-lt"/>
              <a:buAutoNum type="thaiNumPeriod"/>
            </a:pPr>
            <a:r>
              <a:rPr lang="th-TH" sz="3200" b="1" dirty="0">
                <a:latin typeface="TH SarabunPSK"/>
                <a:cs typeface="TH SarabunPSK"/>
              </a:rPr>
              <a:t>เพิ่มความปลอดภัยให้ระบบงาน จากการใช้ระบบปฏิบัติการใหม่ ลดช่องโหว่อันตราย</a:t>
            </a:r>
          </a:p>
          <a:p>
            <a:pPr marL="514350" indent="-514350">
              <a:buFont typeface="+mj-lt"/>
              <a:buAutoNum type="thaiNumPeriod"/>
            </a:pPr>
            <a:r>
              <a:rPr lang="th-TH" sz="3200" b="1" dirty="0">
                <a:latin typeface="TH SarabunPSK"/>
                <a:cs typeface="TH SarabunPSK"/>
              </a:rPr>
              <a:t>การใช้งานนอกองค์กร มีความปลอดภัยลดความเสี่ยงจากการโจมตีทางไซเบอร์</a:t>
            </a:r>
            <a:endParaRPr lang="th-TH" sz="3200" b="1" dirty="0">
              <a:latin typeface="Arial"/>
              <a:ea typeface="Calibri" pitchFamily="34" charset="0"/>
              <a:cs typeface="TH SarabunPSK"/>
            </a:endParaRPr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6480DF15-185B-4229-9F6D-F984D118B7E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685BF10-AA5A-4696-85D6-B8655E84AEDC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5" name="Picture 3" descr="MEA_new-color.png">
              <a:extLst>
                <a:ext uri="{FF2B5EF4-FFF2-40B4-BE49-F238E27FC236}">
                  <a16:creationId xmlns:a16="http://schemas.microsoft.com/office/drawing/2014/main" id="{D8642A63-CCC5-4612-B4FF-5CEFE0203C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753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5ECFDF1-5162-41DA-B75D-07FEFF1C9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216781"/>
              </p:ext>
            </p:extLst>
          </p:nvPr>
        </p:nvGraphicFramePr>
        <p:xfrm>
          <a:off x="715028" y="1906605"/>
          <a:ext cx="10761944" cy="2621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0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ลำดับ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จำนวน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๑</a:t>
                      </a:r>
                      <a:endParaRPr lang="en-US" sz="3000" b="1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kern="1200" dirty="0">
                          <a:solidFill>
                            <a:schemeClr val="dk1"/>
                          </a:solidFill>
                          <a:effectLst/>
                          <a:latin typeface="TH SarabunPSK"/>
                          <a:ea typeface="+mn-ea"/>
                          <a:cs typeface="TH SarabunPSK"/>
                        </a:rPr>
                        <a:t>เครื่องคอมพิวเตอร์ สำหรับงานประมวลผล</a:t>
                      </a: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baseline="0" dirty="0">
                          <a:latin typeface="TH SarabunPSK"/>
                          <a:cs typeface="TH SarabunPSK"/>
                        </a:rPr>
                        <a:t>๗๕๐</a:t>
                      </a:r>
                      <a:r>
                        <a:rPr lang="en-US" sz="3000" b="1" baseline="0" dirty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lang="th-TH" sz="3000" b="1" baseline="0" dirty="0">
                          <a:latin typeface="TH SarabunPSK"/>
                          <a:cs typeface="TH SarabunPSK"/>
                        </a:rPr>
                        <a:t>ชุด</a:t>
                      </a: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๒</a:t>
                      </a:r>
                      <a:endParaRPr lang="en-US" sz="3000" b="1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kern="1200" dirty="0">
                          <a:solidFill>
                            <a:schemeClr val="dk1"/>
                          </a:solidFill>
                          <a:effectLst/>
                          <a:latin typeface="TH SarabunPSK"/>
                          <a:ea typeface="+mn-ea"/>
                          <a:cs typeface="TH SarabunPSK"/>
                        </a:rPr>
                        <a:t>เครื่องคอมพิวเตอร์โน้ตบุ๊ก สำหรับงานสำนักงาน</a:t>
                      </a: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๘๐๐ ชุด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3000" b="1" kern="1200" dirty="0">
                          <a:solidFill>
                            <a:schemeClr val="dk1"/>
                          </a:solidFill>
                          <a:effectLst/>
                          <a:latin typeface="TH SarabunPSK"/>
                          <a:ea typeface="+mn-ea"/>
                          <a:cs typeface="TH SarabunPSK"/>
                        </a:rPr>
                        <a:t>ซอฟต์แวร์ระบบปฏิบัติการ สำหรับเครื่องคอมพิวเตอร์และเครื่องคอมพิวเตอร์โน้ตบุ๊ก</a:t>
                      </a:r>
                      <a:endParaRPr lang="en-US" sz="3000" b="1" kern="1200">
                        <a:solidFill>
                          <a:schemeClr val="dk1"/>
                        </a:solidFill>
                        <a:effectLst/>
                        <a:latin typeface="TH SarabunPSK"/>
                        <a:ea typeface="+mn-ea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๑,๕๕๐ ชุด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34D4DBC-9D90-4D8A-973E-52E0E93C204D}"/>
              </a:ext>
            </a:extLst>
          </p:cNvPr>
          <p:cNvSpPr txBox="1"/>
          <p:nvPr/>
        </p:nvSpPr>
        <p:spPr>
          <a:xfrm>
            <a:off x="715028" y="1093144"/>
            <a:ext cx="5149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รายการอุปกรณ์คอมพิวเตอร์ ที่ขออนุมัติ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431BF68D-B1A0-40DA-8463-F717D53B7AE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194672B-C717-426A-8D74-F82840ACB79E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6" name="Picture 3" descr="MEA_new-color.png">
              <a:extLst>
                <a:ext uri="{FF2B5EF4-FFF2-40B4-BE49-F238E27FC236}">
                  <a16:creationId xmlns:a16="http://schemas.microsoft.com/office/drawing/2014/main" id="{C4D4C0B8-D116-429A-B2FE-CB773D84A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688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632755-6D1A-4B68-A534-9B1054B0C9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4D7429B-88AF-4B79-8CC8-9DBF532B41E5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4" name="Picture 3" descr="MEA_new-color.png">
              <a:extLst>
                <a:ext uri="{FF2B5EF4-FFF2-40B4-BE49-F238E27FC236}">
                  <a16:creationId xmlns:a16="http://schemas.microsoft.com/office/drawing/2014/main" id="{0C279FCB-DEDD-4C24-ABFB-8B90CAA1A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1">
            <a:extLst>
              <a:ext uri="{FF2B5EF4-FFF2-40B4-BE49-F238E27FC236}">
                <a16:creationId xmlns:a16="http://schemas.microsoft.com/office/drawing/2014/main" id="{BC880ADE-34C6-450C-897A-38E9FB9B3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840" y="1261159"/>
            <a:ext cx="113646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th-TH" sz="3600" b="1" dirty="0">
                <a:latin typeface="TH SarabunPSK"/>
                <a:ea typeface="Calibri" pitchFamily="34" charset="0"/>
                <a:cs typeface="TH SarabunPSK"/>
              </a:rPr>
              <a:t>ขั้นตอนการดำเนินงาน</a:t>
            </a:r>
            <a:endParaRPr lang="en-US" sz="3600" b="1" dirty="0">
              <a:latin typeface="TH SarabunPSK"/>
              <a:ea typeface="Calibri" pitchFamily="34" charset="0"/>
              <a:cs typeface="TH SarabunPSK"/>
            </a:endParaRPr>
          </a:p>
        </p:txBody>
      </p:sp>
      <p:pic>
        <p:nvPicPr>
          <p:cNvPr id="7" name="Graphic 6" descr="Clipboard Checked with solid fill">
            <a:extLst>
              <a:ext uri="{FF2B5EF4-FFF2-40B4-BE49-F238E27FC236}">
                <a16:creationId xmlns:a16="http://schemas.microsoft.com/office/drawing/2014/main" id="{87F6C17F-9F43-439F-BEDD-8FA3DA03B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4256" y="2224194"/>
            <a:ext cx="1227640" cy="1301591"/>
          </a:xfrm>
          <a:prstGeom prst="rect">
            <a:avLst/>
          </a:prstGeom>
        </p:spPr>
      </p:pic>
      <p:pic>
        <p:nvPicPr>
          <p:cNvPr id="13" name="Graphic 12" descr="Computer with solid fill">
            <a:extLst>
              <a:ext uri="{FF2B5EF4-FFF2-40B4-BE49-F238E27FC236}">
                <a16:creationId xmlns:a16="http://schemas.microsoft.com/office/drawing/2014/main" id="{F3ED3FD1-F45A-4EB2-AD8B-450AA70A67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88329" y="4246356"/>
            <a:ext cx="1738544" cy="1738544"/>
          </a:xfrm>
          <a:prstGeom prst="rect">
            <a:avLst/>
          </a:prstGeom>
        </p:spPr>
      </p:pic>
      <p:pic>
        <p:nvPicPr>
          <p:cNvPr id="17" name="Graphic 16" descr="Classroom with solid fill">
            <a:extLst>
              <a:ext uri="{FF2B5EF4-FFF2-40B4-BE49-F238E27FC236}">
                <a16:creationId xmlns:a16="http://schemas.microsoft.com/office/drawing/2014/main" id="{2225A6A2-F122-4A4E-9690-0209BB3ADB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5108" y="3555510"/>
            <a:ext cx="1354431" cy="1354431"/>
          </a:xfrm>
          <a:prstGeom prst="rect">
            <a:avLst/>
          </a:prstGeom>
        </p:spPr>
      </p:pic>
      <p:sp>
        <p:nvSpPr>
          <p:cNvPr id="23" name="Rectangle 1">
            <a:extLst>
              <a:ext uri="{FF2B5EF4-FFF2-40B4-BE49-F238E27FC236}">
                <a16:creationId xmlns:a16="http://schemas.microsoft.com/office/drawing/2014/main" id="{37FD311C-0E85-4BD6-BAF9-11977E1BE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68" y="3525786"/>
            <a:ext cx="31507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th-TH" sz="2000" b="1" dirty="0">
                <a:latin typeface="TH SarabunPSK"/>
                <a:cs typeface="TH SarabunPSK"/>
              </a:rPr>
              <a:t>      ๑.</a:t>
            </a:r>
            <a:r>
              <a:rPr lang="en-US" sz="2000" b="1" dirty="0">
                <a:latin typeface="TH SarabunPSK"/>
                <a:cs typeface="TH SarabunPSK"/>
              </a:rPr>
              <a:t> </a:t>
            </a:r>
            <a:r>
              <a:rPr lang="th-TH" sz="2000" b="1" dirty="0">
                <a:latin typeface="TH SarabunPSK"/>
                <a:cs typeface="TH SarabunPSK"/>
              </a:rPr>
              <a:t>สำรวจเครื่องคอมพิวเตอร์ ที่มีอายุการใช้งานมากกว่า ๕</a:t>
            </a:r>
            <a:r>
              <a:rPr lang="en-US" sz="2000" b="1" dirty="0">
                <a:latin typeface="TH SarabunPSK"/>
                <a:cs typeface="TH SarabunPSK"/>
              </a:rPr>
              <a:t> </a:t>
            </a:r>
            <a:r>
              <a:rPr lang="th-TH" sz="2000" b="1" dirty="0">
                <a:latin typeface="TH SarabunPSK"/>
                <a:cs typeface="TH SarabunPSK"/>
              </a:rPr>
              <a:t>ปีขึ้นไป</a:t>
            </a: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F2196B25-65E7-4159-925C-25B913287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5468" y="4310873"/>
            <a:ext cx="297824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th-TH" sz="2000" b="1" dirty="0">
                <a:latin typeface="TH SarabunPSK"/>
                <a:cs typeface="TH SarabunPSK"/>
              </a:rPr>
              <a:t>    ๒. สำรวจความต้องการของผู้ใช้งานและเหตุผลความจำเป็นเพื่อให้เหมาะสมกับงาน</a:t>
            </a: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513CE9AB-C22C-4EB9-810F-C25DE1D5A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7200" y="4899085"/>
            <a:ext cx="32996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th-TH" sz="2000" b="1" dirty="0">
                <a:latin typeface="TH SarabunPSK"/>
                <a:cs typeface="TH SarabunPSK"/>
              </a:rPr>
              <a:t>   ๓. สรุปจำนวนเครื่องคอมพิวเตอร์ที่จัดซื้อทดแทนและจัดหาเพิ่มเติม</a:t>
            </a: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72EC2318-D6F3-4E9B-AF03-C38ADCEAB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3862" y="5815623"/>
            <a:ext cx="26274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th-TH" sz="1600" b="1" dirty="0">
                <a:latin typeface="TH SarabunPSK"/>
                <a:cs typeface="TH SarabunPSK"/>
              </a:rPr>
              <a:t>   </a:t>
            </a:r>
            <a:r>
              <a:rPr lang="th-TH" sz="2000" b="1" dirty="0">
                <a:latin typeface="TH SarabunPSK"/>
                <a:cs typeface="TH SarabunPSK"/>
              </a:rPr>
              <a:t> ๔. ดำเนินการจัดหาเครื่องคอมพิวเตอร์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CA9D8D1-C3ED-4376-BF32-392A04F1997F}"/>
              </a:ext>
            </a:extLst>
          </p:cNvPr>
          <p:cNvGrpSpPr/>
          <p:nvPr/>
        </p:nvGrpSpPr>
        <p:grpSpPr>
          <a:xfrm>
            <a:off x="3377054" y="2866396"/>
            <a:ext cx="2049904" cy="1460038"/>
            <a:chOff x="3284694" y="2866396"/>
            <a:chExt cx="2049904" cy="1460038"/>
          </a:xfrm>
        </p:grpSpPr>
        <p:pic>
          <p:nvPicPr>
            <p:cNvPr id="15" name="Graphic 14" descr="Subtitles with solid fill">
              <a:extLst>
                <a:ext uri="{FF2B5EF4-FFF2-40B4-BE49-F238E27FC236}">
                  <a16:creationId xmlns:a16="http://schemas.microsoft.com/office/drawing/2014/main" id="{D812BAFD-56FA-43F4-A630-7526511F1E9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284694" y="2884577"/>
              <a:ext cx="815532" cy="815532"/>
            </a:xfrm>
            <a:prstGeom prst="rect">
              <a:avLst/>
            </a:prstGeom>
          </p:spPr>
        </p:pic>
        <p:pic>
          <p:nvPicPr>
            <p:cNvPr id="19" name="Graphic 18" descr="Confused person with solid fill">
              <a:extLst>
                <a:ext uri="{FF2B5EF4-FFF2-40B4-BE49-F238E27FC236}">
                  <a16:creationId xmlns:a16="http://schemas.microsoft.com/office/drawing/2014/main" id="{9B5A10A0-56B8-4053-9A0A-BE99B3744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608616" y="3510902"/>
              <a:ext cx="815532" cy="815532"/>
            </a:xfrm>
            <a:prstGeom prst="rect">
              <a:avLst/>
            </a:prstGeom>
          </p:spPr>
        </p:pic>
        <p:pic>
          <p:nvPicPr>
            <p:cNvPr id="21" name="Graphic 20" descr="Confused person outline">
              <a:extLst>
                <a:ext uri="{FF2B5EF4-FFF2-40B4-BE49-F238E27FC236}">
                  <a16:creationId xmlns:a16="http://schemas.microsoft.com/office/drawing/2014/main" id="{4452EB57-5C09-4C8C-898C-DF61C3E063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195144" y="3497024"/>
              <a:ext cx="815532" cy="815532"/>
            </a:xfrm>
            <a:prstGeom prst="rect">
              <a:avLst/>
            </a:prstGeom>
          </p:spPr>
        </p:pic>
        <p:pic>
          <p:nvPicPr>
            <p:cNvPr id="28" name="Graphic 27" descr="Subtitles with solid fill">
              <a:extLst>
                <a:ext uri="{FF2B5EF4-FFF2-40B4-BE49-F238E27FC236}">
                  <a16:creationId xmlns:a16="http://schemas.microsoft.com/office/drawing/2014/main" id="{C206450D-F284-499A-A6C7-C0EE53CF2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 flipH="1">
              <a:off x="4519066" y="2866396"/>
              <a:ext cx="815532" cy="8155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213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154D34-7B57-4458-9AE5-AD1FF4750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70" y="1083956"/>
            <a:ext cx="9915593" cy="5774044"/>
          </a:xfrm>
          <a:prstGeom prst="rect">
            <a:avLst/>
          </a:prstGeom>
        </p:spPr>
      </p:pic>
      <p:grpSp>
        <p:nvGrpSpPr>
          <p:cNvPr id="4" name="Group 5">
            <a:extLst>
              <a:ext uri="{FF2B5EF4-FFF2-40B4-BE49-F238E27FC236}">
                <a16:creationId xmlns:a16="http://schemas.microsoft.com/office/drawing/2014/main" id="{69EE0335-38D2-4AE7-84A5-B4992BCC583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C96BBE-7CF7-4D04-B61C-8E986DF51340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6" name="Picture 3" descr="MEA_new-color.png">
              <a:extLst>
                <a:ext uri="{FF2B5EF4-FFF2-40B4-BE49-F238E27FC236}">
                  <a16:creationId xmlns:a16="http://schemas.microsoft.com/office/drawing/2014/main" id="{D5836D96-C47D-4253-AC0C-9148A8CB0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316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856F4E-EAB9-4443-A1A7-C8C319EFB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723" y="6480729"/>
            <a:ext cx="3230059" cy="3772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50859C-D1BC-42FA-80AF-4AC04B5E8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723" y="0"/>
            <a:ext cx="9697858" cy="643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3237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A Brand">
      <a:majorFont>
        <a:latin typeface="DB Ozone X Bold"/>
        <a:ea typeface=""/>
        <a:cs typeface="DB Ozone X Bold"/>
      </a:majorFont>
      <a:minorFont>
        <a:latin typeface="DB Ozone X Light"/>
        <a:ea typeface=""/>
        <a:cs typeface="DB Ozone X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0"/>
          </a:schemeClr>
        </a:solidFill>
        <a:ln w="4445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1" id="{F8DC6195-0A16-4E8F-93C2-27F9CBBA6691}" vid="{F0AA6016-02FA-4717-80C7-24D549FFDD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D097E00A98247BAD80804D4CE5CDA" ma:contentTypeVersion="12" ma:contentTypeDescription="Create a new document." ma:contentTypeScope="" ma:versionID="cb62053a224005d5e2e2182523e09269">
  <xsd:schema xmlns:xsd="http://www.w3.org/2001/XMLSchema" xmlns:xs="http://www.w3.org/2001/XMLSchema" xmlns:p="http://schemas.microsoft.com/office/2006/metadata/properties" xmlns:ns3="661bf81e-1cd9-4315-b9e6-d61d07b000ac" xmlns:ns4="a85e2fe7-0bf6-4a26-9319-5eec320b49b6" targetNamespace="http://schemas.microsoft.com/office/2006/metadata/properties" ma:root="true" ma:fieldsID="c0b0d158a28a579ea90e4db6331aec65" ns3:_="" ns4:_="">
    <xsd:import namespace="661bf81e-1cd9-4315-b9e6-d61d07b000ac"/>
    <xsd:import namespace="a85e2fe7-0bf6-4a26-9319-5eec320b49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bf81e-1cd9-4315-b9e6-d61d07b00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e2fe7-0bf6-4a26-9319-5eec320b49b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68C102-C613-4FDC-8D3A-DC783BB91B53}">
  <ds:schemaRefs>
    <ds:schemaRef ds:uri="a85e2fe7-0bf6-4a26-9319-5eec320b49b6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661bf81e-1cd9-4315-b9e6-d61d07b000ac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3D250C4-4C95-42D0-8209-6DA8AD23D7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bf81e-1cd9-4315-b9e6-d61d07b000ac"/>
    <ds:schemaRef ds:uri="a85e2fe7-0bf6-4a26-9319-5eec320b49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E799A8-9FDE-4D4E-8C64-D291D1601B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553</TotalTime>
  <Words>550</Words>
  <Application>Microsoft Office PowerPoint</Application>
  <PresentationFormat>Widescreen</PresentationFormat>
  <Paragraphs>71</Paragraphs>
  <Slides>12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DB Ozone X Bold</vt:lpstr>
      <vt:lpstr>DB Ozone X Light</vt:lpstr>
      <vt:lpstr>TH SarabunPSK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ธณัฐวรรณ นิยมสิทธิ์</cp:lastModifiedBy>
  <cp:revision>128</cp:revision>
  <cp:lastPrinted>2018-01-15T03:10:40Z</cp:lastPrinted>
  <dcterms:created xsi:type="dcterms:W3CDTF">2018-01-09T01:05:30Z</dcterms:created>
  <dcterms:modified xsi:type="dcterms:W3CDTF">2022-03-26T10:28:30Z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0x010100BAAD097E00A98247BAD80804D4CE5CDA</vt:lpwstr>
  </property>
</Properties>
</file>