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0"/>
  </p:notesMasterIdLst>
  <p:sldIdLst>
    <p:sldId id="257" r:id="rId3"/>
    <p:sldId id="278" r:id="rId4"/>
    <p:sldId id="399" r:id="rId5"/>
    <p:sldId id="378" r:id="rId6"/>
    <p:sldId id="358" r:id="rId7"/>
    <p:sldId id="387" r:id="rId8"/>
    <p:sldId id="394" r:id="rId9"/>
    <p:sldId id="398" r:id="rId10"/>
    <p:sldId id="380" r:id="rId11"/>
    <p:sldId id="392" r:id="rId12"/>
    <p:sldId id="382" r:id="rId13"/>
    <p:sldId id="383" r:id="rId14"/>
    <p:sldId id="384" r:id="rId15"/>
    <p:sldId id="385" r:id="rId16"/>
    <p:sldId id="386" r:id="rId17"/>
    <p:sldId id="397" r:id="rId18"/>
    <p:sldId id="273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FF"/>
    <a:srgbClr val="990000"/>
    <a:srgbClr val="9999FF"/>
    <a:srgbClr val="CC99FF"/>
    <a:srgbClr val="CD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3C32A-275D-4215-B8FF-64C38542D915}" v="359" dt="2022-02-15T15:00:42.802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2714" autoAdjust="0"/>
  </p:normalViewPr>
  <p:slideViewPr>
    <p:cSldViewPr snapToGrid="0">
      <p:cViewPr>
        <p:scale>
          <a:sx n="70" d="100"/>
          <a:sy n="70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สิริรักษ์ ไทยมีสุข" userId="def2d307-7484-4ec5-a884-e676796d4e7e" providerId="ADAL" clId="{7CD451D9-BC0D-8245-A960-67CE44DDBE6D}"/>
    <pc:docChg chg="modSld">
      <pc:chgData name="สิริรักษ์ ไทยมีสุข" userId="def2d307-7484-4ec5-a884-e676796d4e7e" providerId="ADAL" clId="{7CD451D9-BC0D-8245-A960-67CE44DDBE6D}" dt="2022-02-15T10:51:38.381" v="160" actId="20577"/>
      <pc:docMkLst>
        <pc:docMk/>
      </pc:docMkLst>
      <pc:sldChg chg="modSp">
        <pc:chgData name="สิริรักษ์ ไทยมีสุข" userId="def2d307-7484-4ec5-a884-e676796d4e7e" providerId="ADAL" clId="{7CD451D9-BC0D-8245-A960-67CE44DDBE6D}" dt="2022-02-15T10:51:38.381" v="160" actId="20577"/>
        <pc:sldMkLst>
          <pc:docMk/>
          <pc:sldMk cId="2671757911" sldId="278"/>
        </pc:sldMkLst>
        <pc:spChg chg="mod">
          <ac:chgData name="สิริรักษ์ ไทยมีสุข" userId="def2d307-7484-4ec5-a884-e676796d4e7e" providerId="ADAL" clId="{7CD451D9-BC0D-8245-A960-67CE44DDBE6D}" dt="2022-02-15T10:51:38.381" v="160" actId="20577"/>
          <ac:spMkLst>
            <pc:docMk/>
            <pc:sldMk cId="2671757911" sldId="278"/>
            <ac:spMk id="3" creationId="{00000000-0000-0000-0000-000000000000}"/>
          </ac:spMkLst>
        </pc:spChg>
      </pc:sldChg>
    </pc:docChg>
  </pc:docChgLst>
  <pc:docChgLst>
    <pc:chgData name="สิริรักษ์ ไทยมีสุข" userId="def2d307-7484-4ec5-a884-e676796d4e7e" providerId="ADAL" clId="{966EA78F-7535-AF44-BF26-6B6560F33CFF}"/>
    <pc:docChg chg="modSld">
      <pc:chgData name="สิริรักษ์ ไทยมีสุข" userId="def2d307-7484-4ec5-a884-e676796d4e7e" providerId="ADAL" clId="{966EA78F-7535-AF44-BF26-6B6560F33CFF}" dt="2022-02-15T11:16:12.095" v="222" actId="1076"/>
      <pc:docMkLst>
        <pc:docMk/>
      </pc:docMkLst>
      <pc:sldChg chg="modSp">
        <pc:chgData name="สิริรักษ์ ไทยมีสุข" userId="def2d307-7484-4ec5-a884-e676796d4e7e" providerId="ADAL" clId="{966EA78F-7535-AF44-BF26-6B6560F33CFF}" dt="2022-02-15T11:16:12.095" v="222" actId="1076"/>
        <pc:sldMkLst>
          <pc:docMk/>
          <pc:sldMk cId="0" sldId="257"/>
        </pc:sldMkLst>
        <pc:spChg chg="mod">
          <ac:chgData name="สิริรักษ์ ไทยมีสุข" userId="def2d307-7484-4ec5-a884-e676796d4e7e" providerId="ADAL" clId="{966EA78F-7535-AF44-BF26-6B6560F33CFF}" dt="2022-02-15T11:16:12.095" v="222" actId="1076"/>
          <ac:spMkLst>
            <pc:docMk/>
            <pc:sldMk cId="0" sldId="257"/>
            <ac:spMk id="4" creationId="{4140AD8D-AF09-42DB-BB12-8CC3723F5A2C}"/>
          </ac:spMkLst>
        </pc:spChg>
      </pc:sldChg>
      <pc:sldChg chg="modSp">
        <pc:chgData name="สิริรักษ์ ไทยมีสุข" userId="def2d307-7484-4ec5-a884-e676796d4e7e" providerId="ADAL" clId="{966EA78F-7535-AF44-BF26-6B6560F33CFF}" dt="2022-02-15T11:15:37.213" v="221" actId="20577"/>
        <pc:sldMkLst>
          <pc:docMk/>
          <pc:sldMk cId="3877930960" sldId="358"/>
        </pc:sldMkLst>
        <pc:spChg chg="mod">
          <ac:chgData name="สิริรักษ์ ไทยมีสุข" userId="def2d307-7484-4ec5-a884-e676796d4e7e" providerId="ADAL" clId="{966EA78F-7535-AF44-BF26-6B6560F33CFF}" dt="2022-02-15T11:15:37.213" v="221" actId="20577"/>
          <ac:spMkLst>
            <pc:docMk/>
            <pc:sldMk cId="3877930960" sldId="358"/>
            <ac:spMk id="3" creationId="{00000000-0000-0000-0000-000000000000}"/>
          </ac:spMkLst>
        </pc:spChg>
      </pc:sldChg>
    </pc:docChg>
  </pc:docChgLst>
  <pc:docChgLst>
    <pc:chgData name="สิริรักษ์ ไทยมีสุข" userId="def2d307-7484-4ec5-a884-e676796d4e7e" providerId="ADAL" clId="{49643CC9-71CE-4A58-AC2A-DC0EF437310A}"/>
    <pc:docChg chg="undo custSel addSld delSld modSld sldOrd">
      <pc:chgData name="สิริรักษ์ ไทยมีสุข" userId="def2d307-7484-4ec5-a884-e676796d4e7e" providerId="ADAL" clId="{49643CC9-71CE-4A58-AC2A-DC0EF437310A}" dt="2021-12-02T04:13:08.063" v="759" actId="2696"/>
      <pc:docMkLst>
        <pc:docMk/>
      </pc:docMkLst>
      <pc:sldChg chg="addSp modSp mod">
        <pc:chgData name="สิริรักษ์ ไทยมีสุข" userId="def2d307-7484-4ec5-a884-e676796d4e7e" providerId="ADAL" clId="{49643CC9-71CE-4A58-AC2A-DC0EF437310A}" dt="2021-12-02T03:58:11.339" v="477" actId="20577"/>
        <pc:sldMkLst>
          <pc:docMk/>
          <pc:sldMk cId="0" sldId="257"/>
        </pc:sldMkLst>
        <pc:spChg chg="mod">
          <ac:chgData name="สิริรักษ์ ไทยมีสุข" userId="def2d307-7484-4ec5-a884-e676796d4e7e" providerId="ADAL" clId="{49643CC9-71CE-4A58-AC2A-DC0EF437310A}" dt="2021-12-02T03:58:11.339" v="477" actId="20577"/>
          <ac:spMkLst>
            <pc:docMk/>
            <pc:sldMk cId="0" sldId="257"/>
            <ac:spMk id="4" creationId="{4140AD8D-AF09-42DB-BB12-8CC3723F5A2C}"/>
          </ac:spMkLst>
        </pc:spChg>
        <pc:spChg chg="mod">
          <ac:chgData name="สิริรักษ์ ไทยมีสุข" userId="def2d307-7484-4ec5-a884-e676796d4e7e" providerId="ADAL" clId="{49643CC9-71CE-4A58-AC2A-DC0EF437310A}" dt="2021-12-02T03:45:10.230" v="85" actId="20577"/>
          <ac:spMkLst>
            <pc:docMk/>
            <pc:sldMk cId="0" sldId="257"/>
            <ac:spMk id="6" creationId="{DE91DD44-B4C5-4F19-81DA-353CB964B946}"/>
          </ac:spMkLst>
        </pc:spChg>
        <pc:spChg chg="mod">
          <ac:chgData name="สิริรักษ์ ไทยมีสุข" userId="def2d307-7484-4ec5-a884-e676796d4e7e" providerId="ADAL" clId="{49643CC9-71CE-4A58-AC2A-DC0EF437310A}" dt="2021-12-02T03:46:42.438" v="128" actId="1036"/>
          <ac:spMkLst>
            <pc:docMk/>
            <pc:sldMk cId="0" sldId="257"/>
            <ac:spMk id="7" creationId="{554945FB-183B-4481-ADED-9FA6C421D397}"/>
          </ac:spMkLst>
        </pc:spChg>
        <pc:spChg chg="add mod">
          <ac:chgData name="สิริรักษ์ ไทยมีสุข" userId="def2d307-7484-4ec5-a884-e676796d4e7e" providerId="ADAL" clId="{49643CC9-71CE-4A58-AC2A-DC0EF437310A}" dt="2021-12-02T03:46:35.449" v="120" actId="1035"/>
          <ac:spMkLst>
            <pc:docMk/>
            <pc:sldMk cId="0" sldId="257"/>
            <ac:spMk id="8" creationId="{541615C4-FC11-4AF7-B835-435CA11ED5A4}"/>
          </ac:spMkLst>
        </pc:spChg>
      </pc:sldChg>
      <pc:sldChg chg="del">
        <pc:chgData name="สิริรักษ์ ไทยมีสุข" userId="def2d307-7484-4ec5-a884-e676796d4e7e" providerId="ADAL" clId="{49643CC9-71CE-4A58-AC2A-DC0EF437310A}" dt="2021-12-02T03:44:01.253" v="0" actId="2696"/>
        <pc:sldMkLst>
          <pc:docMk/>
          <pc:sldMk cId="0" sldId="259"/>
        </pc:sldMkLst>
      </pc:sldChg>
      <pc:sldChg chg="addSp delSp modSp mod setBg">
        <pc:chgData name="สิริรักษ์ ไทยมีสุข" userId="def2d307-7484-4ec5-a884-e676796d4e7e" providerId="ADAL" clId="{49643CC9-71CE-4A58-AC2A-DC0EF437310A}" dt="2021-12-02T04:10:09.130" v="734" actId="20577"/>
        <pc:sldMkLst>
          <pc:docMk/>
          <pc:sldMk cId="2691229382" sldId="267"/>
        </pc:sldMkLst>
        <pc:spChg chg="add mod">
          <ac:chgData name="สิริรักษ์ ไทยมีสุข" userId="def2d307-7484-4ec5-a884-e676796d4e7e" providerId="ADAL" clId="{49643CC9-71CE-4A58-AC2A-DC0EF437310A}" dt="2021-12-02T04:10:09.130" v="734" actId="20577"/>
          <ac:spMkLst>
            <pc:docMk/>
            <pc:sldMk cId="2691229382" sldId="267"/>
            <ac:spMk id="2" creationId="{9472E414-DA40-4A40-BF15-A57144586BB1}"/>
          </ac:spMkLst>
        </pc:spChg>
        <pc:spChg chg="mod">
          <ac:chgData name="สิริรักษ์ ไทยมีสุข" userId="def2d307-7484-4ec5-a884-e676796d4e7e" providerId="ADAL" clId="{49643CC9-71CE-4A58-AC2A-DC0EF437310A}" dt="2021-12-02T03:59:54.012" v="504" actId="20577"/>
          <ac:spMkLst>
            <pc:docMk/>
            <pc:sldMk cId="2691229382" sldId="267"/>
            <ac:spMk id="7" creationId="{D312CB62-E579-412E-B37D-E61EACFE3A53}"/>
          </ac:spMkLst>
        </pc:spChg>
        <pc:picChg chg="del">
          <ac:chgData name="สิริรักษ์ ไทยมีสุข" userId="def2d307-7484-4ec5-a884-e676796d4e7e" providerId="ADAL" clId="{49643CC9-71CE-4A58-AC2A-DC0EF437310A}" dt="2021-12-02T03:59:10.362" v="479" actId="478"/>
          <ac:picMkLst>
            <pc:docMk/>
            <pc:sldMk cId="2691229382" sldId="267"/>
            <ac:picMk id="5" creationId="{735C49E2-D752-4791-80E3-39AD6CDDF87F}"/>
          </ac:picMkLst>
        </pc:picChg>
        <pc:picChg chg="mod">
          <ac:chgData name="สิริรักษ์ ไทยมีสุข" userId="def2d307-7484-4ec5-a884-e676796d4e7e" providerId="ADAL" clId="{49643CC9-71CE-4A58-AC2A-DC0EF437310A}" dt="2021-12-02T04:06:44.586" v="680" actId="1582"/>
          <ac:picMkLst>
            <pc:docMk/>
            <pc:sldMk cId="2691229382" sldId="267"/>
            <ac:picMk id="1026" creationId="{18981C79-D545-4BA4-8EA2-D5A9AFA07480}"/>
          </ac:picMkLst>
        </pc:picChg>
      </pc:sldChg>
      <pc:sldChg chg="ord">
        <pc:chgData name="สิริรักษ์ ไทยมีสุข" userId="def2d307-7484-4ec5-a884-e676796d4e7e" providerId="ADAL" clId="{49643CC9-71CE-4A58-AC2A-DC0EF437310A}" dt="2021-12-02T04:12:30.409" v="753"/>
        <pc:sldMkLst>
          <pc:docMk/>
          <pc:sldMk cId="3286579484" sldId="273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3:44:04.885" v="2" actId="2696"/>
        <pc:sldMkLst>
          <pc:docMk/>
          <pc:sldMk cId="3966404522" sldId="280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3:44:03.189" v="1" actId="2696"/>
        <pc:sldMkLst>
          <pc:docMk/>
          <pc:sldMk cId="386980610" sldId="281"/>
        </pc:sldMkLst>
      </pc:sldChg>
      <pc:sldChg chg="mod ord modShow">
        <pc:chgData name="สิริรักษ์ ไทยมีสุข" userId="def2d307-7484-4ec5-a884-e676796d4e7e" providerId="ADAL" clId="{49643CC9-71CE-4A58-AC2A-DC0EF437310A}" dt="2021-12-02T04:12:26.944" v="751"/>
        <pc:sldMkLst>
          <pc:docMk/>
          <pc:sldMk cId="1191431978" sldId="282"/>
        </pc:sldMkLst>
      </pc:sldChg>
      <pc:sldChg chg="delSp modSp mod">
        <pc:chgData name="สิริรักษ์ ไทยมีสุข" userId="def2d307-7484-4ec5-a884-e676796d4e7e" providerId="ADAL" clId="{49643CC9-71CE-4A58-AC2A-DC0EF437310A}" dt="2021-12-02T04:11:00.126" v="748" actId="1036"/>
        <pc:sldMkLst>
          <pc:docMk/>
          <pc:sldMk cId="3950352630" sldId="305"/>
        </pc:sldMkLst>
        <pc:spChg chg="del">
          <ac:chgData name="สิริรักษ์ ไทยมีสุข" userId="def2d307-7484-4ec5-a884-e676796d4e7e" providerId="ADAL" clId="{49643CC9-71CE-4A58-AC2A-DC0EF437310A}" dt="2021-12-02T04:10:54.784" v="735" actId="478"/>
          <ac:spMkLst>
            <pc:docMk/>
            <pc:sldMk cId="3950352630" sldId="305"/>
            <ac:spMk id="7" creationId="{061613E0-805F-4E15-87C4-E3C98975FA8B}"/>
          </ac:spMkLst>
        </pc:spChg>
        <pc:graphicFrameChg chg="mod">
          <ac:chgData name="สิริรักษ์ ไทยมีสุข" userId="def2d307-7484-4ec5-a884-e676796d4e7e" providerId="ADAL" clId="{49643CC9-71CE-4A58-AC2A-DC0EF437310A}" dt="2021-12-02T04:11:00.126" v="748" actId="1036"/>
          <ac:graphicFrameMkLst>
            <pc:docMk/>
            <pc:sldMk cId="3950352630" sldId="305"/>
            <ac:graphicFrameMk id="3" creationId="{11F2221F-0E71-4A60-B6F0-1565DFC0B57F}"/>
          </ac:graphicFrameMkLst>
        </pc:graphicFrameChg>
      </pc:sldChg>
      <pc:sldChg chg="del">
        <pc:chgData name="สิริรักษ์ ไทยมีสุข" userId="def2d307-7484-4ec5-a884-e676796d4e7e" providerId="ADAL" clId="{49643CC9-71CE-4A58-AC2A-DC0EF437310A}" dt="2021-12-02T04:01:11.561" v="509" actId="2696"/>
        <pc:sldMkLst>
          <pc:docMk/>
          <pc:sldMk cId="548591219" sldId="308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4:12:51.173" v="754" actId="2696"/>
        <pc:sldMkLst>
          <pc:docMk/>
          <pc:sldMk cId="2788994974" sldId="309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4:12:53.096" v="755" actId="2696"/>
        <pc:sldMkLst>
          <pc:docMk/>
          <pc:sldMk cId="1394085361" sldId="310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4:12:56.191" v="756" actId="2696"/>
        <pc:sldMkLst>
          <pc:docMk/>
          <pc:sldMk cId="4044584764" sldId="311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4:12:57.994" v="757" actId="2696"/>
        <pc:sldMkLst>
          <pc:docMk/>
          <pc:sldMk cId="4153395151" sldId="312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4:13:01.114" v="758" actId="2696"/>
        <pc:sldMkLst>
          <pc:docMk/>
          <pc:sldMk cId="1181364963" sldId="313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4:01:35.419" v="510" actId="2696"/>
        <pc:sldMkLst>
          <pc:docMk/>
          <pc:sldMk cId="2609192078" sldId="315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4:00:57.333" v="508" actId="2696"/>
        <pc:sldMkLst>
          <pc:docMk/>
          <pc:sldMk cId="1706726330" sldId="316"/>
        </pc:sldMkLst>
      </pc:sldChg>
      <pc:sldChg chg="del">
        <pc:chgData name="สิริรักษ์ ไทยมีสุข" userId="def2d307-7484-4ec5-a884-e676796d4e7e" providerId="ADAL" clId="{49643CC9-71CE-4A58-AC2A-DC0EF437310A}" dt="2021-12-02T04:13:08.063" v="759" actId="2696"/>
        <pc:sldMkLst>
          <pc:docMk/>
          <pc:sldMk cId="1072430018" sldId="317"/>
        </pc:sldMkLst>
      </pc:sldChg>
      <pc:sldChg chg="add">
        <pc:chgData name="สิริรักษ์ ไทยมีสุข" userId="def2d307-7484-4ec5-a884-e676796d4e7e" providerId="ADAL" clId="{49643CC9-71CE-4A58-AC2A-DC0EF437310A}" dt="2021-12-02T03:59:07.127" v="478" actId="2890"/>
        <pc:sldMkLst>
          <pc:docMk/>
          <pc:sldMk cId="3320911887" sldId="318"/>
        </pc:sldMkLst>
      </pc:sldChg>
    </pc:docChg>
  </pc:docChgLst>
  <pc:docChgLst>
    <pc:chgData name="สิริรักษ์ ไทยมีสุข" userId="def2d307-7484-4ec5-a884-e676796d4e7e" providerId="ADAL" clId="{1ADD3AE8-725C-4915-B0EA-EC05833BD976}"/>
    <pc:docChg chg="undo custSel modSld">
      <pc:chgData name="สิริรักษ์ ไทยมีสุข" userId="def2d307-7484-4ec5-a884-e676796d4e7e" providerId="ADAL" clId="{1ADD3AE8-725C-4915-B0EA-EC05833BD976}" dt="2022-02-09T12:35:20.882" v="71" actId="20577"/>
      <pc:docMkLst>
        <pc:docMk/>
      </pc:docMkLst>
      <pc:sldChg chg="modSp mod">
        <pc:chgData name="สิริรักษ์ ไทยมีสุข" userId="def2d307-7484-4ec5-a884-e676796d4e7e" providerId="ADAL" clId="{1ADD3AE8-725C-4915-B0EA-EC05833BD976}" dt="2022-02-09T12:35:20.882" v="71" actId="20577"/>
        <pc:sldMkLst>
          <pc:docMk/>
          <pc:sldMk cId="0" sldId="257"/>
        </pc:sldMkLst>
        <pc:spChg chg="mod">
          <ac:chgData name="สิริรักษ์ ไทยมีสุข" userId="def2d307-7484-4ec5-a884-e676796d4e7e" providerId="ADAL" clId="{1ADD3AE8-725C-4915-B0EA-EC05833BD976}" dt="2022-02-09T12:35:20.882" v="71" actId="20577"/>
          <ac:spMkLst>
            <pc:docMk/>
            <pc:sldMk cId="0" sldId="257"/>
            <ac:spMk id="4" creationId="{4140AD8D-AF09-42DB-BB12-8CC3723F5A2C}"/>
          </ac:spMkLst>
        </pc:spChg>
      </pc:sldChg>
      <pc:sldChg chg="modSp mod">
        <pc:chgData name="สิริรักษ์ ไทยมีสุข" userId="def2d307-7484-4ec5-a884-e676796d4e7e" providerId="ADAL" clId="{1ADD3AE8-725C-4915-B0EA-EC05833BD976}" dt="2022-02-09T10:08:50.238" v="52" actId="113"/>
        <pc:sldMkLst>
          <pc:docMk/>
          <pc:sldMk cId="2844194659" sldId="378"/>
        </pc:sldMkLst>
        <pc:spChg chg="mod">
          <ac:chgData name="สิริรักษ์ ไทยมีสุข" userId="def2d307-7484-4ec5-a884-e676796d4e7e" providerId="ADAL" clId="{1ADD3AE8-725C-4915-B0EA-EC05833BD976}" dt="2022-02-09T10:08:50.238" v="52" actId="113"/>
          <ac:spMkLst>
            <pc:docMk/>
            <pc:sldMk cId="2844194659" sldId="378"/>
            <ac:spMk id="3" creationId="{00000000-0000-0000-0000-000000000000}"/>
          </ac:spMkLst>
        </pc:spChg>
      </pc:sldChg>
      <pc:sldChg chg="modSp mod">
        <pc:chgData name="สิริรักษ์ ไทยมีสุข" userId="def2d307-7484-4ec5-a884-e676796d4e7e" providerId="ADAL" clId="{1ADD3AE8-725C-4915-B0EA-EC05833BD976}" dt="2022-02-09T12:19:10.298" v="61" actId="20577"/>
        <pc:sldMkLst>
          <pc:docMk/>
          <pc:sldMk cId="202855881" sldId="391"/>
        </pc:sldMkLst>
        <pc:graphicFrameChg chg="modGraphic">
          <ac:chgData name="สิริรักษ์ ไทยมีสุข" userId="def2d307-7484-4ec5-a884-e676796d4e7e" providerId="ADAL" clId="{1ADD3AE8-725C-4915-B0EA-EC05833BD976}" dt="2022-02-09T12:19:10.298" v="61" actId="20577"/>
          <ac:graphicFrameMkLst>
            <pc:docMk/>
            <pc:sldMk cId="202855881" sldId="391"/>
            <ac:graphicFrameMk id="9" creationId="{15417FDE-0D5F-442D-9F9D-BC972BA74162}"/>
          </ac:graphicFrameMkLst>
        </pc:graphicFrameChg>
      </pc:sldChg>
    </pc:docChg>
  </pc:docChgLst>
  <pc:docChgLst>
    <pc:chgData name="สิริรักษ์ ไทยมีสุข" userId="def2d307-7484-4ec5-a884-e676796d4e7e" providerId="ADAL" clId="{5383C32A-275D-4215-B8FF-64C38542D915}"/>
    <pc:docChg chg="undo custSel addSld delSld modSld sldOrd">
      <pc:chgData name="สิริรักษ์ ไทยมีสุข" userId="def2d307-7484-4ec5-a884-e676796d4e7e" providerId="ADAL" clId="{5383C32A-275D-4215-B8FF-64C38542D915}" dt="2022-02-15T15:03:17.303" v="5489" actId="20577"/>
      <pc:docMkLst>
        <pc:docMk/>
      </pc:docMkLst>
      <pc:sldChg chg="modSp mod">
        <pc:chgData name="สิริรักษ์ ไทยมีสุข" userId="def2d307-7484-4ec5-a884-e676796d4e7e" providerId="ADAL" clId="{5383C32A-275D-4215-B8FF-64C38542D915}" dt="2022-02-15T14:37:31.736" v="5114" actId="255"/>
        <pc:sldMkLst>
          <pc:docMk/>
          <pc:sldMk cId="0" sldId="257"/>
        </pc:sldMkLst>
        <pc:spChg chg="mod">
          <ac:chgData name="สิริรักษ์ ไทยมีสุข" userId="def2d307-7484-4ec5-a884-e676796d4e7e" providerId="ADAL" clId="{5383C32A-275D-4215-B8FF-64C38542D915}" dt="2022-02-15T11:18:47.921" v="3490" actId="1035"/>
          <ac:spMkLst>
            <pc:docMk/>
            <pc:sldMk cId="0" sldId="257"/>
            <ac:spMk id="4" creationId="{4140AD8D-AF09-42DB-BB12-8CC3723F5A2C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4:37:31.736" v="5114" actId="255"/>
          <ac:spMkLst>
            <pc:docMk/>
            <pc:sldMk cId="0" sldId="257"/>
            <ac:spMk id="8" creationId="{541615C4-FC11-4AF7-B835-435CA11ED5A4}"/>
          </ac:spMkLst>
        </pc:spChg>
      </pc:sldChg>
      <pc:sldChg chg="modSp">
        <pc:chgData name="สิริรักษ์ ไทยมีสุข" userId="def2d307-7484-4ec5-a884-e676796d4e7e" providerId="ADAL" clId="{5383C32A-275D-4215-B8FF-64C38542D915}" dt="2022-02-15T14:37:15.193" v="5113" actId="255"/>
        <pc:sldMkLst>
          <pc:docMk/>
          <pc:sldMk cId="3286579484" sldId="273"/>
        </pc:sldMkLst>
        <pc:spChg chg="mod">
          <ac:chgData name="สิริรักษ์ ไทยมีสุข" userId="def2d307-7484-4ec5-a884-e676796d4e7e" providerId="ADAL" clId="{5383C32A-275D-4215-B8FF-64C38542D915}" dt="2022-02-15T14:37:15.193" v="5113" actId="255"/>
          <ac:spMkLst>
            <pc:docMk/>
            <pc:sldMk cId="3286579484" sldId="273"/>
            <ac:spMk id="2" creationId="{0B6B89AA-7C41-4772-B952-3132FFEF9CFC}"/>
          </ac:spMkLst>
        </pc:spChg>
      </pc:sldChg>
      <pc:sldChg chg="addSp delSp modSp mod">
        <pc:chgData name="สิริรักษ์ ไทยมีสุข" userId="def2d307-7484-4ec5-a884-e676796d4e7e" providerId="ADAL" clId="{5383C32A-275D-4215-B8FF-64C38542D915}" dt="2022-02-15T14:58:15.470" v="5370" actId="20577"/>
        <pc:sldMkLst>
          <pc:docMk/>
          <pc:sldMk cId="2671757911" sldId="278"/>
        </pc:sldMkLst>
        <pc:spChg chg="del mod">
          <ac:chgData name="สิริรักษ์ ไทยมีสุข" userId="def2d307-7484-4ec5-a884-e676796d4e7e" providerId="ADAL" clId="{5383C32A-275D-4215-B8FF-64C38542D915}" dt="2022-02-15T14:26:05.616" v="4962" actId="478"/>
          <ac:spMkLst>
            <pc:docMk/>
            <pc:sldMk cId="2671757911" sldId="278"/>
            <ac:spMk id="2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4:58:15.470" v="5370" actId="20577"/>
          <ac:spMkLst>
            <pc:docMk/>
            <pc:sldMk cId="2671757911" sldId="278"/>
            <ac:spMk id="3" creationId="{00000000-0000-0000-0000-000000000000}"/>
          </ac:spMkLst>
        </pc:spChg>
        <pc:spChg chg="add del mod">
          <ac:chgData name="สิริรักษ์ ไทยมีสุข" userId="def2d307-7484-4ec5-a884-e676796d4e7e" providerId="ADAL" clId="{5383C32A-275D-4215-B8FF-64C38542D915}" dt="2022-02-15T14:26:11.103" v="4963" actId="478"/>
          <ac:spMkLst>
            <pc:docMk/>
            <pc:sldMk cId="2671757911" sldId="278"/>
            <ac:spMk id="5" creationId="{E3DADC56-39AB-4098-BD82-67AFD5CC7E66}"/>
          </ac:spMkLst>
        </pc:spChg>
      </pc:sldChg>
      <pc:sldChg chg="addSp delSp modSp mod">
        <pc:chgData name="สิริรักษ์ ไทยมีสุข" userId="def2d307-7484-4ec5-a884-e676796d4e7e" providerId="ADAL" clId="{5383C32A-275D-4215-B8FF-64C38542D915}" dt="2022-02-15T14:35:55.192" v="5106" actId="255"/>
        <pc:sldMkLst>
          <pc:docMk/>
          <pc:sldMk cId="3877930960" sldId="358"/>
        </pc:sldMkLst>
        <pc:spChg chg="mod">
          <ac:chgData name="สิริรักษ์ ไทยมีสุข" userId="def2d307-7484-4ec5-a884-e676796d4e7e" providerId="ADAL" clId="{5383C32A-275D-4215-B8FF-64C38542D915}" dt="2022-02-10T04:36:20.600" v="1179" actId="14100"/>
          <ac:spMkLst>
            <pc:docMk/>
            <pc:sldMk cId="3877930960" sldId="358"/>
            <ac:spMk id="2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4:35:55.192" v="5106" actId="255"/>
          <ac:spMkLst>
            <pc:docMk/>
            <pc:sldMk cId="3877930960" sldId="358"/>
            <ac:spMk id="3" creationId="{00000000-0000-0000-0000-000000000000}"/>
          </ac:spMkLst>
        </pc:spChg>
        <pc:spChg chg="add del mod">
          <ac:chgData name="สิริรักษ์ ไทยมีสุข" userId="def2d307-7484-4ec5-a884-e676796d4e7e" providerId="ADAL" clId="{5383C32A-275D-4215-B8FF-64C38542D915}" dt="2022-02-15T14:29:04.190" v="4997" actId="20577"/>
          <ac:spMkLst>
            <pc:docMk/>
            <pc:sldMk cId="3877930960" sldId="358"/>
            <ac:spMk id="10" creationId="{00000000-0000-0000-0000-000000000000}"/>
          </ac:spMkLst>
        </pc:spChg>
      </pc:sldChg>
      <pc:sldChg chg="modSp mod">
        <pc:chgData name="สิริรักษ์ ไทยมีสุข" userId="def2d307-7484-4ec5-a884-e676796d4e7e" providerId="ADAL" clId="{5383C32A-275D-4215-B8FF-64C38542D915}" dt="2022-02-15T14:38:03.167" v="5116" actId="255"/>
        <pc:sldMkLst>
          <pc:docMk/>
          <pc:sldMk cId="2844194659" sldId="378"/>
        </pc:sldMkLst>
        <pc:spChg chg="mod">
          <ac:chgData name="สิริรักษ์ ไทยมีสุข" userId="def2d307-7484-4ec5-a884-e676796d4e7e" providerId="ADAL" clId="{5383C32A-275D-4215-B8FF-64C38542D915}" dt="2022-02-15T14:38:03.167" v="5116" actId="255"/>
          <ac:spMkLst>
            <pc:docMk/>
            <pc:sldMk cId="2844194659" sldId="378"/>
            <ac:spMk id="2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4:35:38.689" v="5105" actId="20577"/>
          <ac:spMkLst>
            <pc:docMk/>
            <pc:sldMk cId="2844194659" sldId="378"/>
            <ac:spMk id="3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0T03:02:43.136" v="157" actId="1076"/>
          <ac:spMkLst>
            <pc:docMk/>
            <pc:sldMk cId="2844194659" sldId="378"/>
            <ac:spMk id="7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4:28:39.140" v="4989" actId="20577"/>
          <ac:spMkLst>
            <pc:docMk/>
            <pc:sldMk cId="2844194659" sldId="378"/>
            <ac:spMk id="9" creationId="{00000000-0000-0000-0000-000000000000}"/>
          </ac:spMkLst>
        </pc:spChg>
        <pc:grpChg chg="mod">
          <ac:chgData name="สิริรักษ์ ไทยมีสุข" userId="def2d307-7484-4ec5-a884-e676796d4e7e" providerId="ADAL" clId="{5383C32A-275D-4215-B8FF-64C38542D915}" dt="2022-02-10T03:02:43.136" v="157" actId="1076"/>
          <ac:grpSpMkLst>
            <pc:docMk/>
            <pc:sldMk cId="2844194659" sldId="378"/>
            <ac:grpSpMk id="6" creationId="{00000000-0000-0000-0000-000000000000}"/>
          </ac:grpSpMkLst>
        </pc:grpChg>
        <pc:picChg chg="mod">
          <ac:chgData name="สิริรักษ์ ไทยมีสุข" userId="def2d307-7484-4ec5-a884-e676796d4e7e" providerId="ADAL" clId="{5383C32A-275D-4215-B8FF-64C38542D915}" dt="2022-02-10T03:02:43.136" v="157" actId="1076"/>
          <ac:picMkLst>
            <pc:docMk/>
            <pc:sldMk cId="2844194659" sldId="378"/>
            <ac:picMk id="8" creationId="{00000000-0000-0000-0000-000000000000}"/>
          </ac:picMkLst>
        </pc:picChg>
      </pc:sldChg>
      <pc:sldChg chg="addSp delSp modSp mod">
        <pc:chgData name="สิริรักษ์ ไทยมีสุข" userId="def2d307-7484-4ec5-a884-e676796d4e7e" providerId="ADAL" clId="{5383C32A-275D-4215-B8FF-64C38542D915}" dt="2022-02-15T14:36:58.244" v="5112" actId="255"/>
        <pc:sldMkLst>
          <pc:docMk/>
          <pc:sldMk cId="2105904890" sldId="380"/>
        </pc:sldMkLst>
        <pc:spChg chg="add mod">
          <ac:chgData name="สิริรักษ์ ไทยมีสุข" userId="def2d307-7484-4ec5-a884-e676796d4e7e" providerId="ADAL" clId="{5383C32A-275D-4215-B8FF-64C38542D915}" dt="2022-02-15T14:36:58.244" v="5112" actId="255"/>
          <ac:spMkLst>
            <pc:docMk/>
            <pc:sldMk cId="2105904890" sldId="380"/>
            <ac:spMk id="2" creationId="{AB9E0D08-EB21-4129-9F97-1316089EA30A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4:30:17.081" v="5007" actId="20577"/>
          <ac:spMkLst>
            <pc:docMk/>
            <pc:sldMk cId="2105904890" sldId="380"/>
            <ac:spMk id="10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08:26:33.468" v="2793" actId="14100"/>
          <ac:spMkLst>
            <pc:docMk/>
            <pc:sldMk cId="2105904890" sldId="380"/>
            <ac:spMk id="11" creationId="{B09B51BC-0EF4-440F-AE51-C86347D01BD5}"/>
          </ac:spMkLst>
        </pc:spChg>
        <pc:picChg chg="add mod">
          <ac:chgData name="สิริรักษ์ ไทยมีสุข" userId="def2d307-7484-4ec5-a884-e676796d4e7e" providerId="ADAL" clId="{5383C32A-275D-4215-B8FF-64C38542D915}" dt="2022-02-15T08:26:37.093" v="2794" actId="1076"/>
          <ac:picMkLst>
            <pc:docMk/>
            <pc:sldMk cId="2105904890" sldId="380"/>
            <ac:picMk id="4" creationId="{B4BDC5A8-8C48-4175-A105-F04080C8E7EE}"/>
          </ac:picMkLst>
        </pc:picChg>
        <pc:picChg chg="del">
          <ac:chgData name="สิริรักษ์ ไทยมีสุข" userId="def2d307-7484-4ec5-a884-e676796d4e7e" providerId="ADAL" clId="{5383C32A-275D-4215-B8FF-64C38542D915}" dt="2022-02-15T06:05:43.619" v="2490" actId="478"/>
          <ac:picMkLst>
            <pc:docMk/>
            <pc:sldMk cId="2105904890" sldId="380"/>
            <ac:picMk id="5" creationId="{77AE5DDB-1D1D-47FF-9C04-23F18B5B6D42}"/>
          </ac:picMkLst>
        </pc:picChg>
      </pc:sldChg>
      <pc:sldChg chg="modSp mod">
        <pc:chgData name="สิริรักษ์ ไทยมีสุข" userId="def2d307-7484-4ec5-a884-e676796d4e7e" providerId="ADAL" clId="{5383C32A-275D-4215-B8FF-64C38542D915}" dt="2022-02-15T14:30:32.430" v="5012" actId="20577"/>
        <pc:sldMkLst>
          <pc:docMk/>
          <pc:sldMk cId="780722357" sldId="382"/>
        </pc:sldMkLst>
        <pc:spChg chg="mod">
          <ac:chgData name="สิริรักษ์ ไทยมีสุข" userId="def2d307-7484-4ec5-a884-e676796d4e7e" providerId="ADAL" clId="{5383C32A-275D-4215-B8FF-64C38542D915}" dt="2022-02-15T14:30:32.430" v="5012" actId="20577"/>
          <ac:spMkLst>
            <pc:docMk/>
            <pc:sldMk cId="780722357" sldId="382"/>
            <ac:spMk id="9" creationId="{00000000-0000-0000-0000-000000000000}"/>
          </ac:spMkLst>
        </pc:spChg>
      </pc:sldChg>
      <pc:sldChg chg="modSp mod">
        <pc:chgData name="สิริรักษ์ ไทยมีสุข" userId="def2d307-7484-4ec5-a884-e676796d4e7e" providerId="ADAL" clId="{5383C32A-275D-4215-B8FF-64C38542D915}" dt="2022-02-15T14:31:07.914" v="5018" actId="20577"/>
        <pc:sldMkLst>
          <pc:docMk/>
          <pc:sldMk cId="741349686" sldId="383"/>
        </pc:sldMkLst>
        <pc:spChg chg="mod">
          <ac:chgData name="สิริรักษ์ ไทยมีสุข" userId="def2d307-7484-4ec5-a884-e676796d4e7e" providerId="ADAL" clId="{5383C32A-275D-4215-B8FF-64C38542D915}" dt="2022-02-15T14:31:07.914" v="5018" actId="20577"/>
          <ac:spMkLst>
            <pc:docMk/>
            <pc:sldMk cId="741349686" sldId="383"/>
            <ac:spMk id="9" creationId="{00000000-0000-0000-0000-000000000000}"/>
          </ac:spMkLst>
        </pc:spChg>
      </pc:sldChg>
      <pc:sldChg chg="addSp delSp modSp mod">
        <pc:chgData name="สิริรักษ์ ไทยมีสุข" userId="def2d307-7484-4ec5-a884-e676796d4e7e" providerId="ADAL" clId="{5383C32A-275D-4215-B8FF-64C38542D915}" dt="2022-02-15T14:31:12.451" v="5020" actId="20577"/>
        <pc:sldMkLst>
          <pc:docMk/>
          <pc:sldMk cId="1584749616" sldId="384"/>
        </pc:sldMkLst>
        <pc:spChg chg="mod">
          <ac:chgData name="สิริรักษ์ ไทยมีสุข" userId="def2d307-7484-4ec5-a884-e676796d4e7e" providerId="ADAL" clId="{5383C32A-275D-4215-B8FF-64C38542D915}" dt="2022-02-15T14:31:12.451" v="5020" actId="20577"/>
          <ac:spMkLst>
            <pc:docMk/>
            <pc:sldMk cId="1584749616" sldId="384"/>
            <ac:spMk id="9" creationId="{00000000-0000-0000-0000-000000000000}"/>
          </ac:spMkLst>
        </pc:spChg>
        <pc:picChg chg="add mod">
          <ac:chgData name="สิริรักษ์ ไทยมีสุข" userId="def2d307-7484-4ec5-a884-e676796d4e7e" providerId="ADAL" clId="{5383C32A-275D-4215-B8FF-64C38542D915}" dt="2022-02-15T04:00:47.267" v="2446" actId="1035"/>
          <ac:picMkLst>
            <pc:docMk/>
            <pc:sldMk cId="1584749616" sldId="384"/>
            <ac:picMk id="3" creationId="{9491CE16-84CA-4B23-987A-DD780BE4D20D}"/>
          </ac:picMkLst>
        </pc:picChg>
        <pc:picChg chg="add del mod">
          <ac:chgData name="สิริรักษ์ ไทยมีสุข" userId="def2d307-7484-4ec5-a884-e676796d4e7e" providerId="ADAL" clId="{5383C32A-275D-4215-B8FF-64C38542D915}" dt="2022-02-15T04:02:27.789" v="2457" actId="478"/>
          <ac:picMkLst>
            <pc:docMk/>
            <pc:sldMk cId="1584749616" sldId="384"/>
            <ac:picMk id="5" creationId="{3A9A9D55-3A4C-426D-9881-6FD49F6EF582}"/>
          </ac:picMkLst>
        </pc:picChg>
        <pc:picChg chg="add mod">
          <ac:chgData name="สิริรักษ์ ไทยมีสุข" userId="def2d307-7484-4ec5-a884-e676796d4e7e" providerId="ADAL" clId="{5383C32A-275D-4215-B8FF-64C38542D915}" dt="2022-02-15T04:03:57.614" v="2479" actId="1035"/>
          <ac:picMkLst>
            <pc:docMk/>
            <pc:sldMk cId="1584749616" sldId="384"/>
            <ac:picMk id="7" creationId="{8448DB1F-11DA-474C-AF9E-C8D845E9AC83}"/>
          </ac:picMkLst>
        </pc:picChg>
        <pc:picChg chg="del">
          <ac:chgData name="สิริรักษ์ ไทยมีสุข" userId="def2d307-7484-4ec5-a884-e676796d4e7e" providerId="ADAL" clId="{5383C32A-275D-4215-B8FF-64C38542D915}" dt="2022-02-15T04:00:27" v="2425" actId="478"/>
          <ac:picMkLst>
            <pc:docMk/>
            <pc:sldMk cId="1584749616" sldId="384"/>
            <ac:picMk id="11" creationId="{ED196B6A-A298-40AB-80DD-5C1091FA0C44}"/>
          </ac:picMkLst>
        </pc:picChg>
        <pc:picChg chg="del">
          <ac:chgData name="สิริรักษ์ ไทยมีสุข" userId="def2d307-7484-4ec5-a884-e676796d4e7e" providerId="ADAL" clId="{5383C32A-275D-4215-B8FF-64C38542D915}" dt="2022-02-15T04:00:51.063" v="2447" actId="478"/>
          <ac:picMkLst>
            <pc:docMk/>
            <pc:sldMk cId="1584749616" sldId="384"/>
            <ac:picMk id="13" creationId="{6043D25B-F2E8-4650-9B96-DAE46083CD97}"/>
          </ac:picMkLst>
        </pc:picChg>
      </pc:sldChg>
      <pc:sldChg chg="modSp mod">
        <pc:chgData name="สิริรักษ์ ไทยมีสุข" userId="def2d307-7484-4ec5-a884-e676796d4e7e" providerId="ADAL" clId="{5383C32A-275D-4215-B8FF-64C38542D915}" dt="2022-02-15T14:31:21.648" v="5022" actId="20577"/>
        <pc:sldMkLst>
          <pc:docMk/>
          <pc:sldMk cId="1452728859" sldId="385"/>
        </pc:sldMkLst>
        <pc:spChg chg="mod">
          <ac:chgData name="สิริรักษ์ ไทยมีสุข" userId="def2d307-7484-4ec5-a884-e676796d4e7e" providerId="ADAL" clId="{5383C32A-275D-4215-B8FF-64C38542D915}" dt="2022-02-15T14:31:21.648" v="5022" actId="20577"/>
          <ac:spMkLst>
            <pc:docMk/>
            <pc:sldMk cId="1452728859" sldId="385"/>
            <ac:spMk id="9" creationId="{00000000-0000-0000-0000-000000000000}"/>
          </ac:spMkLst>
        </pc:spChg>
      </pc:sldChg>
      <pc:sldChg chg="modSp mod">
        <pc:chgData name="สิริรักษ์ ไทยมีสุข" userId="def2d307-7484-4ec5-a884-e676796d4e7e" providerId="ADAL" clId="{5383C32A-275D-4215-B8FF-64C38542D915}" dt="2022-02-15T14:31:45.985" v="5024" actId="20577"/>
        <pc:sldMkLst>
          <pc:docMk/>
          <pc:sldMk cId="1909281907" sldId="386"/>
        </pc:sldMkLst>
        <pc:spChg chg="mod">
          <ac:chgData name="สิริรักษ์ ไทยมีสุข" userId="def2d307-7484-4ec5-a884-e676796d4e7e" providerId="ADAL" clId="{5383C32A-275D-4215-B8FF-64C38542D915}" dt="2022-02-15T14:31:45.985" v="5024" actId="20577"/>
          <ac:spMkLst>
            <pc:docMk/>
            <pc:sldMk cId="1909281907" sldId="386"/>
            <ac:spMk id="9" creationId="{00000000-0000-0000-0000-000000000000}"/>
          </ac:spMkLst>
        </pc:spChg>
      </pc:sldChg>
      <pc:sldChg chg="addSp delSp modSp mod">
        <pc:chgData name="สิริรักษ์ ไทยมีสุข" userId="def2d307-7484-4ec5-a884-e676796d4e7e" providerId="ADAL" clId="{5383C32A-275D-4215-B8FF-64C38542D915}" dt="2022-02-15T15:01:47.416" v="5413" actId="20577"/>
        <pc:sldMkLst>
          <pc:docMk/>
          <pc:sldMk cId="3769312551" sldId="387"/>
        </pc:sldMkLst>
        <pc:spChg chg="del mod">
          <ac:chgData name="สิริรักษ์ ไทยมีสุข" userId="def2d307-7484-4ec5-a884-e676796d4e7e" providerId="ADAL" clId="{5383C32A-275D-4215-B8FF-64C38542D915}" dt="2022-02-15T14:59:49.026" v="5373" actId="478"/>
          <ac:spMkLst>
            <pc:docMk/>
            <pc:sldMk cId="3769312551" sldId="387"/>
            <ac:spMk id="9" creationId="{04761EDF-8C4C-4B10-B622-C74635D54B3F}"/>
          </ac:spMkLst>
        </pc:spChg>
        <pc:spChg chg="mod ord">
          <ac:chgData name="สิริรักษ์ ไทยมีสุข" userId="def2d307-7484-4ec5-a884-e676796d4e7e" providerId="ADAL" clId="{5383C32A-275D-4215-B8FF-64C38542D915}" dt="2022-02-15T14:29:11.697" v="4999" actId="20577"/>
          <ac:spMkLst>
            <pc:docMk/>
            <pc:sldMk cId="3769312551" sldId="387"/>
            <ac:spMk id="10" creationId="{00000000-0000-0000-0000-000000000000}"/>
          </ac:spMkLst>
        </pc:spChg>
        <pc:spChg chg="add del mod">
          <ac:chgData name="สิริรักษ์ ไทยมีสุข" userId="def2d307-7484-4ec5-a884-e676796d4e7e" providerId="ADAL" clId="{5383C32A-275D-4215-B8FF-64C38542D915}" dt="2022-02-15T13:38:24.960" v="3584" actId="478"/>
          <ac:spMkLst>
            <pc:docMk/>
            <pc:sldMk cId="3769312551" sldId="387"/>
            <ac:spMk id="11" creationId="{E8C3D44A-57A8-4C90-8BD0-0127E5D5D6C3}"/>
          </ac:spMkLst>
        </pc:spChg>
        <pc:spChg chg="add mod">
          <ac:chgData name="สิริรักษ์ ไทยมีสุข" userId="def2d307-7484-4ec5-a884-e676796d4e7e" providerId="ADAL" clId="{5383C32A-275D-4215-B8FF-64C38542D915}" dt="2022-02-15T15:01:47.416" v="5413" actId="20577"/>
          <ac:spMkLst>
            <pc:docMk/>
            <pc:sldMk cId="3769312551" sldId="387"/>
            <ac:spMk id="11" creationId="{F6FBA73E-53BD-45A3-A7A5-96FAF98B8414}"/>
          </ac:spMkLst>
        </pc:spChg>
        <pc:spChg chg="del mod">
          <ac:chgData name="สิริรักษ์ ไทยมีสุข" userId="def2d307-7484-4ec5-a884-e676796d4e7e" providerId="ADAL" clId="{5383C32A-275D-4215-B8FF-64C38542D915}" dt="2022-02-10T04:36:46.654" v="1182" actId="478"/>
          <ac:spMkLst>
            <pc:docMk/>
            <pc:sldMk cId="3769312551" sldId="387"/>
            <ac:spMk id="12" creationId="{811B5918-54FE-418A-999E-114A08040E75}"/>
          </ac:spMkLst>
        </pc:spChg>
        <pc:spChg chg="add del mod">
          <ac:chgData name="สิริรักษ์ ไทยมีสุข" userId="def2d307-7484-4ec5-a884-e676796d4e7e" providerId="ADAL" clId="{5383C32A-275D-4215-B8FF-64C38542D915}" dt="2022-02-15T13:38:21.848" v="3583"/>
          <ac:spMkLst>
            <pc:docMk/>
            <pc:sldMk cId="3769312551" sldId="387"/>
            <ac:spMk id="12" creationId="{89CFF074-6CCB-4C9F-A43B-4D363FFDD8B4}"/>
          </ac:spMkLst>
        </pc:spChg>
        <pc:spChg chg="add del mod">
          <ac:chgData name="สิริรักษ์ ไทยมีสุข" userId="def2d307-7484-4ec5-a884-e676796d4e7e" providerId="ADAL" clId="{5383C32A-275D-4215-B8FF-64C38542D915}" dt="2022-02-15T13:43:01.007" v="3655" actId="478"/>
          <ac:spMkLst>
            <pc:docMk/>
            <pc:sldMk cId="3769312551" sldId="387"/>
            <ac:spMk id="14" creationId="{3949D62B-73E5-4284-9D68-55CE735AA920}"/>
          </ac:spMkLst>
        </pc:spChg>
        <pc:grpChg chg="mod">
          <ac:chgData name="สิริรักษ์ ไทยมีสุข" userId="def2d307-7484-4ec5-a884-e676796d4e7e" providerId="ADAL" clId="{5383C32A-275D-4215-B8FF-64C38542D915}" dt="2022-02-15T02:52:39.748" v="1214" actId="166"/>
          <ac:grpSpMkLst>
            <pc:docMk/>
            <pc:sldMk cId="3769312551" sldId="387"/>
            <ac:grpSpMk id="6" creationId="{00000000-0000-0000-0000-000000000000}"/>
          </ac:grpSpMkLst>
        </pc:grpChg>
        <pc:graphicFrameChg chg="add del mod modGraphic">
          <ac:chgData name="สิริรักษ์ ไทยมีสุข" userId="def2d307-7484-4ec5-a884-e676796d4e7e" providerId="ADAL" clId="{5383C32A-275D-4215-B8FF-64C38542D915}" dt="2022-02-15T03:13:26.574" v="1456" actId="478"/>
          <ac:graphicFrameMkLst>
            <pc:docMk/>
            <pc:sldMk cId="3769312551" sldId="387"/>
            <ac:graphicFrameMk id="12" creationId="{40303CA4-AA53-4D8A-9BB4-9442A98B9FB8}"/>
          </ac:graphicFrameMkLst>
        </pc:graphicFrameChg>
        <pc:graphicFrameChg chg="add mod modGraphic">
          <ac:chgData name="สิริรักษ์ ไทยมีสุข" userId="def2d307-7484-4ec5-a884-e676796d4e7e" providerId="ADAL" clId="{5383C32A-275D-4215-B8FF-64C38542D915}" dt="2022-02-15T09:13:19.190" v="2809" actId="1036"/>
          <ac:graphicFrameMkLst>
            <pc:docMk/>
            <pc:sldMk cId="3769312551" sldId="387"/>
            <ac:graphicFrameMk id="13" creationId="{6FA81C59-DBFF-4BB6-A539-0D3DBA076E9B}"/>
          </ac:graphicFrameMkLst>
        </pc:graphicFrameChg>
        <pc:picChg chg="add del mod">
          <ac:chgData name="สิริรักษ์ ไทยมีสุข" userId="def2d307-7484-4ec5-a884-e676796d4e7e" providerId="ADAL" clId="{5383C32A-275D-4215-B8FF-64C38542D915}" dt="2022-02-15T02:51:30.807" v="1201" actId="478"/>
          <ac:picMkLst>
            <pc:docMk/>
            <pc:sldMk cId="3769312551" sldId="387"/>
            <ac:picMk id="3" creationId="{27DC64BD-9950-48B6-8FAA-51F6BFF729CF}"/>
          </ac:picMkLst>
        </pc:picChg>
        <pc:picChg chg="add del mod">
          <ac:chgData name="สิริรักษ์ ไทยมีสุข" userId="def2d307-7484-4ec5-a884-e676796d4e7e" providerId="ADAL" clId="{5383C32A-275D-4215-B8FF-64C38542D915}" dt="2022-02-15T02:52:21.039" v="1208" actId="478"/>
          <ac:picMkLst>
            <pc:docMk/>
            <pc:sldMk cId="3769312551" sldId="387"/>
            <ac:picMk id="4" creationId="{5EEFA09C-2DF2-4893-ACBC-D405282D6D8B}"/>
          </ac:picMkLst>
        </pc:picChg>
        <pc:picChg chg="del mod">
          <ac:chgData name="สิริรักษ์ ไทยมีสุข" userId="def2d307-7484-4ec5-a884-e676796d4e7e" providerId="ADAL" clId="{5383C32A-275D-4215-B8FF-64C38542D915}" dt="2022-02-10T08:19:59.410" v="1194" actId="478"/>
          <ac:picMkLst>
            <pc:docMk/>
            <pc:sldMk cId="3769312551" sldId="387"/>
            <ac:picMk id="11" creationId="{6D70326F-F28D-48FC-AA38-7A8F275BB398}"/>
          </ac:picMkLst>
        </pc:picChg>
        <pc:picChg chg="add del mod">
          <ac:chgData name="สิริรักษ์ ไทยมีสุข" userId="def2d307-7484-4ec5-a884-e676796d4e7e" providerId="ADAL" clId="{5383C32A-275D-4215-B8FF-64C38542D915}" dt="2022-02-15T03:17:35.629" v="1548" actId="478"/>
          <ac:picMkLst>
            <pc:docMk/>
            <pc:sldMk cId="3769312551" sldId="387"/>
            <ac:picMk id="11" creationId="{F5CCC63F-A261-432A-B2C9-AF408613152D}"/>
          </ac:picMkLst>
        </pc:picChg>
        <pc:picChg chg="add del mod ord">
          <ac:chgData name="สิริรักษ์ ไทยมีสุข" userId="def2d307-7484-4ec5-a884-e676796d4e7e" providerId="ADAL" clId="{5383C32A-275D-4215-B8FF-64C38542D915}" dt="2022-02-15T09:12:08.727" v="2798" actId="478"/>
          <ac:picMkLst>
            <pc:docMk/>
            <pc:sldMk cId="3769312551" sldId="387"/>
            <ac:picMk id="15" creationId="{C5E0CCB4-563E-4074-8EBC-14AE7FB341FA}"/>
          </ac:picMkLst>
        </pc:picChg>
        <pc:picChg chg="add mod">
          <ac:chgData name="สิริรักษ์ ไทยมีสุข" userId="def2d307-7484-4ec5-a884-e676796d4e7e" providerId="ADAL" clId="{5383C32A-275D-4215-B8FF-64C38542D915}" dt="2022-02-15T15:00:40.454" v="5386" actId="1035"/>
          <ac:picMkLst>
            <pc:docMk/>
            <pc:sldMk cId="3769312551" sldId="387"/>
            <ac:picMk id="17" creationId="{CCAB56B2-B22E-4358-8373-415CB77F3C1C}"/>
          </ac:picMkLst>
        </pc:picChg>
      </pc:sldChg>
      <pc:sldChg chg="addSp delSp modSp del mod ord modShow">
        <pc:chgData name="สิริรักษ์ ไทยมีสุข" userId="def2d307-7484-4ec5-a884-e676796d4e7e" providerId="ADAL" clId="{5383C32A-275D-4215-B8FF-64C38542D915}" dt="2022-02-15T09:50:33.137" v="3488" actId="47"/>
        <pc:sldMkLst>
          <pc:docMk/>
          <pc:sldMk cId="3376465416" sldId="388"/>
        </pc:sldMkLst>
        <pc:spChg chg="mod">
          <ac:chgData name="สิริรักษ์ ไทยมีสุข" userId="def2d307-7484-4ec5-a884-e676796d4e7e" providerId="ADAL" clId="{5383C32A-275D-4215-B8FF-64C38542D915}" dt="2022-02-15T03:24:53.640" v="1694" actId="14100"/>
          <ac:spMkLst>
            <pc:docMk/>
            <pc:sldMk cId="3376465416" sldId="388"/>
            <ac:spMk id="10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03:20:31.269" v="1650" actId="14100"/>
          <ac:spMkLst>
            <pc:docMk/>
            <pc:sldMk cId="3376465416" sldId="388"/>
            <ac:spMk id="14" creationId="{6AAF1EDC-F783-462A-B6B7-5130488DBCF2}"/>
          </ac:spMkLst>
        </pc:spChg>
        <pc:picChg chg="add del mod">
          <ac:chgData name="สิริรักษ์ ไทยมีสุข" userId="def2d307-7484-4ec5-a884-e676796d4e7e" providerId="ADAL" clId="{5383C32A-275D-4215-B8FF-64C38542D915}" dt="2022-02-10T08:19:15.391" v="1188" actId="478"/>
          <ac:picMkLst>
            <pc:docMk/>
            <pc:sldMk cId="3376465416" sldId="388"/>
            <ac:picMk id="3" creationId="{2D84CC22-D164-4985-9799-0BD9C24CF66C}"/>
          </ac:picMkLst>
        </pc:picChg>
        <pc:picChg chg="add mod ord">
          <ac:chgData name="สิริรักษ์ ไทยมีสุข" userId="def2d307-7484-4ec5-a884-e676796d4e7e" providerId="ADAL" clId="{5383C32A-275D-4215-B8FF-64C38542D915}" dt="2022-02-15T03:24:44.864" v="1692" actId="167"/>
          <ac:picMkLst>
            <pc:docMk/>
            <pc:sldMk cId="3376465416" sldId="388"/>
            <ac:picMk id="5" creationId="{9CF9AFF3-E4ED-409D-9A41-EE182E8A7A77}"/>
          </ac:picMkLst>
        </pc:picChg>
        <pc:picChg chg="del">
          <ac:chgData name="สิริรักษ์ ไทยมีสุข" userId="def2d307-7484-4ec5-a884-e676796d4e7e" providerId="ADAL" clId="{5383C32A-275D-4215-B8FF-64C38542D915}" dt="2022-02-10T08:19:13.206" v="1187" actId="478"/>
          <ac:picMkLst>
            <pc:docMk/>
            <pc:sldMk cId="3376465416" sldId="388"/>
            <ac:picMk id="13" creationId="{EAA382AA-90B9-4484-A483-0D2732733562}"/>
          </ac:picMkLst>
        </pc:picChg>
      </pc:sldChg>
      <pc:sldChg chg="addSp delSp modSp del">
        <pc:chgData name="สิริรักษ์ ไทยมีสุข" userId="def2d307-7484-4ec5-a884-e676796d4e7e" providerId="ADAL" clId="{5383C32A-275D-4215-B8FF-64C38542D915}" dt="2022-02-15T03:29:59.990" v="1863" actId="2696"/>
        <pc:sldMkLst>
          <pc:docMk/>
          <pc:sldMk cId="2601189903" sldId="389"/>
        </pc:sldMkLst>
        <pc:spChg chg="add mod">
          <ac:chgData name="สิริรักษ์ ไทยมีสุข" userId="def2d307-7484-4ec5-a884-e676796d4e7e" providerId="ADAL" clId="{5383C32A-275D-4215-B8FF-64C38542D915}" dt="2022-02-15T03:21:20.264" v="1658"/>
          <ac:spMkLst>
            <pc:docMk/>
            <pc:sldMk cId="2601189903" sldId="389"/>
            <ac:spMk id="9" creationId="{76640C19-3B4C-47F0-895E-9C4B393C2619}"/>
          </ac:spMkLst>
        </pc:spChg>
        <pc:spChg chg="del">
          <ac:chgData name="สิริรักษ์ ไทยมีสุข" userId="def2d307-7484-4ec5-a884-e676796d4e7e" providerId="ADAL" clId="{5383C32A-275D-4215-B8FF-64C38542D915}" dt="2022-02-15T03:21:19.826" v="1657" actId="478"/>
          <ac:spMkLst>
            <pc:docMk/>
            <pc:sldMk cId="2601189903" sldId="389"/>
            <ac:spMk id="11" creationId="{D209809A-86C2-40A3-8252-09EA5EE016D0}"/>
          </ac:spMkLst>
        </pc:spChg>
      </pc:sldChg>
      <pc:sldChg chg="addSp delSp modSp del mod ord modShow">
        <pc:chgData name="สิริรักษ์ ไทยมีสุข" userId="def2d307-7484-4ec5-a884-e676796d4e7e" providerId="ADAL" clId="{5383C32A-275D-4215-B8FF-64C38542D915}" dt="2022-02-15T09:50:33.137" v="3488" actId="47"/>
        <pc:sldMkLst>
          <pc:docMk/>
          <pc:sldMk cId="4135127824" sldId="390"/>
        </pc:sldMkLst>
        <pc:spChg chg="del">
          <ac:chgData name="สิริรักษ์ ไทยมีสุข" userId="def2d307-7484-4ec5-a884-e676796d4e7e" providerId="ADAL" clId="{5383C32A-275D-4215-B8FF-64C38542D915}" dt="2022-02-15T03:21:15.867" v="1655" actId="478"/>
          <ac:spMkLst>
            <pc:docMk/>
            <pc:sldMk cId="4135127824" sldId="390"/>
            <ac:spMk id="11" creationId="{D209809A-86C2-40A3-8252-09EA5EE016D0}"/>
          </ac:spMkLst>
        </pc:spChg>
        <pc:spChg chg="add mod">
          <ac:chgData name="สิริรักษ์ ไทยมีสุข" userId="def2d307-7484-4ec5-a884-e676796d4e7e" providerId="ADAL" clId="{5383C32A-275D-4215-B8FF-64C38542D915}" dt="2022-02-15T03:21:16.541" v="1656"/>
          <ac:spMkLst>
            <pc:docMk/>
            <pc:sldMk cId="4135127824" sldId="390"/>
            <ac:spMk id="12" creationId="{4DEAF10D-4D1C-4F4D-9DEF-1992C43C8D02}"/>
          </ac:spMkLst>
        </pc:spChg>
      </pc:sldChg>
      <pc:sldChg chg="modSp del mod ord modShow">
        <pc:chgData name="สิริรักษ์ ไทยมีสุข" userId="def2d307-7484-4ec5-a884-e676796d4e7e" providerId="ADAL" clId="{5383C32A-275D-4215-B8FF-64C38542D915}" dt="2022-02-15T09:50:33.137" v="3488" actId="47"/>
        <pc:sldMkLst>
          <pc:docMk/>
          <pc:sldMk cId="202855881" sldId="391"/>
        </pc:sldMkLst>
        <pc:spChg chg="mod">
          <ac:chgData name="สิริรักษ์ ไทยมีสุข" userId="def2d307-7484-4ec5-a884-e676796d4e7e" providerId="ADAL" clId="{5383C32A-275D-4215-B8FF-64C38542D915}" dt="2022-02-15T03:21:09.497" v="1654" actId="1076"/>
          <ac:spMkLst>
            <pc:docMk/>
            <pc:sldMk cId="202855881" sldId="391"/>
            <ac:spMk id="11" creationId="{D209809A-86C2-40A3-8252-09EA5EE016D0}"/>
          </ac:spMkLst>
        </pc:spChg>
      </pc:sldChg>
      <pc:sldChg chg="modSp mod">
        <pc:chgData name="สิริรักษ์ ไทยมีสุข" userId="def2d307-7484-4ec5-a884-e676796d4e7e" providerId="ADAL" clId="{5383C32A-275D-4215-B8FF-64C38542D915}" dt="2022-02-15T14:30:22.485" v="5009" actId="20577"/>
        <pc:sldMkLst>
          <pc:docMk/>
          <pc:sldMk cId="2755567068" sldId="392"/>
        </pc:sldMkLst>
        <pc:spChg chg="mod">
          <ac:chgData name="สิริรักษ์ ไทยมีสุข" userId="def2d307-7484-4ec5-a884-e676796d4e7e" providerId="ADAL" clId="{5383C32A-275D-4215-B8FF-64C38542D915}" dt="2022-02-15T14:30:22.485" v="5009" actId="20577"/>
          <ac:spMkLst>
            <pc:docMk/>
            <pc:sldMk cId="2755567068" sldId="392"/>
            <ac:spMk id="9" creationId="{00000000-0000-0000-0000-000000000000}"/>
          </ac:spMkLst>
        </pc:spChg>
      </pc:sldChg>
      <pc:sldChg chg="add del mod ord modShow">
        <pc:chgData name="สิริรักษ์ ไทยมีสุข" userId="def2d307-7484-4ec5-a884-e676796d4e7e" providerId="ADAL" clId="{5383C32A-275D-4215-B8FF-64C38542D915}" dt="2022-02-15T09:50:33.137" v="3488" actId="47"/>
        <pc:sldMkLst>
          <pc:docMk/>
          <pc:sldMk cId="1105104620" sldId="393"/>
        </pc:sldMkLst>
      </pc:sldChg>
      <pc:sldChg chg="addSp delSp modSp add mod">
        <pc:chgData name="สิริรักษ์ ไทยมีสุข" userId="def2d307-7484-4ec5-a884-e676796d4e7e" providerId="ADAL" clId="{5383C32A-275D-4215-B8FF-64C38542D915}" dt="2022-02-15T15:00:28.396" v="5383" actId="14100"/>
        <pc:sldMkLst>
          <pc:docMk/>
          <pc:sldMk cId="2863622767" sldId="394"/>
        </pc:sldMkLst>
        <pc:spChg chg="mod ord">
          <ac:chgData name="สิริรักษ์ ไทยมีสุข" userId="def2d307-7484-4ec5-a884-e676796d4e7e" providerId="ADAL" clId="{5383C32A-275D-4215-B8FF-64C38542D915}" dt="2022-02-15T14:29:49.647" v="5003" actId="20577"/>
          <ac:spMkLst>
            <pc:docMk/>
            <pc:sldMk cId="2863622767" sldId="394"/>
            <ac:spMk id="10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5:00:28.396" v="5383" actId="14100"/>
          <ac:spMkLst>
            <pc:docMk/>
            <pc:sldMk cId="2863622767" sldId="394"/>
            <ac:spMk id="14" creationId="{6AAF1EDC-F783-462A-B6B7-5130488DBCF2}"/>
          </ac:spMkLst>
        </pc:spChg>
        <pc:graphicFrameChg chg="add mod modGraphic">
          <ac:chgData name="สิริรักษ์ ไทยมีสุข" userId="def2d307-7484-4ec5-a884-e676796d4e7e" providerId="ADAL" clId="{5383C32A-275D-4215-B8FF-64C38542D915}" dt="2022-02-15T03:55:48.551" v="2418" actId="12385"/>
          <ac:graphicFrameMkLst>
            <pc:docMk/>
            <pc:sldMk cId="2863622767" sldId="394"/>
            <ac:graphicFrameMk id="9" creationId="{F45EF5C2-501B-4D65-A832-5DA57FF59906}"/>
          </ac:graphicFrameMkLst>
        </pc:graphicFrameChg>
        <pc:picChg chg="add mod">
          <ac:chgData name="สิริรักษ์ ไทยมีสุข" userId="def2d307-7484-4ec5-a884-e676796d4e7e" providerId="ADAL" clId="{5383C32A-275D-4215-B8FF-64C38542D915}" dt="2022-02-15T15:00:11.885" v="5379" actId="1076"/>
          <ac:picMkLst>
            <pc:docMk/>
            <pc:sldMk cId="2863622767" sldId="394"/>
            <ac:picMk id="3" creationId="{B6AAC2CB-6E4B-4CCA-A208-08E4C84CE40A}"/>
          </ac:picMkLst>
        </pc:picChg>
        <pc:picChg chg="del mod">
          <ac:chgData name="สิริรักษ์ ไทยมีสุข" userId="def2d307-7484-4ec5-a884-e676796d4e7e" providerId="ADAL" clId="{5383C32A-275D-4215-B8FF-64C38542D915}" dt="2022-02-15T09:26:23.931" v="2810" actId="478"/>
          <ac:picMkLst>
            <pc:docMk/>
            <pc:sldMk cId="2863622767" sldId="394"/>
            <ac:picMk id="5" creationId="{9CF9AFF3-E4ED-409D-9A41-EE182E8A7A77}"/>
          </ac:picMkLst>
        </pc:picChg>
      </pc:sldChg>
      <pc:sldChg chg="addSp delSp modSp add del mod ord">
        <pc:chgData name="สิริรักษ์ ไทยมีสุข" userId="def2d307-7484-4ec5-a884-e676796d4e7e" providerId="ADAL" clId="{5383C32A-275D-4215-B8FF-64C38542D915}" dt="2022-02-15T09:48:54.916" v="3469" actId="2696"/>
        <pc:sldMkLst>
          <pc:docMk/>
          <pc:sldMk cId="1586720691" sldId="395"/>
        </pc:sldMkLst>
        <pc:spChg chg="del">
          <ac:chgData name="สิริรักษ์ ไทยมีสุข" userId="def2d307-7484-4ec5-a884-e676796d4e7e" providerId="ADAL" clId="{5383C32A-275D-4215-B8FF-64C38542D915}" dt="2022-02-15T06:10:38.577" v="2508" actId="478"/>
          <ac:spMkLst>
            <pc:docMk/>
            <pc:sldMk cId="1586720691" sldId="395"/>
            <ac:spMk id="2" creationId="{AB9E0D08-EB21-4129-9F97-1316089EA30A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09:48:38.478" v="3465" actId="20577"/>
          <ac:spMkLst>
            <pc:docMk/>
            <pc:sldMk cId="1586720691" sldId="395"/>
            <ac:spMk id="10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08:24:18.540" v="2788" actId="1076"/>
          <ac:spMkLst>
            <pc:docMk/>
            <pc:sldMk cId="1586720691" sldId="395"/>
            <ac:spMk id="11" creationId="{B09B51BC-0EF4-440F-AE51-C86347D01BD5}"/>
          </ac:spMkLst>
        </pc:spChg>
        <pc:picChg chg="del">
          <ac:chgData name="สิริรักษ์ ไทยมีสุข" userId="def2d307-7484-4ec5-a884-e676796d4e7e" providerId="ADAL" clId="{5383C32A-275D-4215-B8FF-64C38542D915}" dt="2022-02-15T06:10:36.086" v="2507" actId="478"/>
          <ac:picMkLst>
            <pc:docMk/>
            <pc:sldMk cId="1586720691" sldId="395"/>
            <ac:picMk id="4" creationId="{B4BDC5A8-8C48-4175-A105-F04080C8E7EE}"/>
          </ac:picMkLst>
        </pc:picChg>
        <pc:picChg chg="add mod">
          <ac:chgData name="สิริรักษ์ ไทยมีสุข" userId="def2d307-7484-4ec5-a884-e676796d4e7e" providerId="ADAL" clId="{5383C32A-275D-4215-B8FF-64C38542D915}" dt="2022-02-15T08:24:14.715" v="2787" actId="14100"/>
          <ac:picMkLst>
            <pc:docMk/>
            <pc:sldMk cId="1586720691" sldId="395"/>
            <ac:picMk id="5" creationId="{F1B7482A-0A7E-47AF-A502-D0577D9F7B4A}"/>
          </ac:picMkLst>
        </pc:picChg>
      </pc:sldChg>
      <pc:sldChg chg="addSp delSp modSp add del mod">
        <pc:chgData name="สิริรักษ์ ไทยมีสุข" userId="def2d307-7484-4ec5-a884-e676796d4e7e" providerId="ADAL" clId="{5383C32A-275D-4215-B8FF-64C38542D915}" dt="2022-02-15T08:20:30.383" v="2518" actId="2696"/>
        <pc:sldMkLst>
          <pc:docMk/>
          <pc:sldMk cId="1087816228" sldId="396"/>
        </pc:sldMkLst>
        <pc:picChg chg="add mod">
          <ac:chgData name="สิริรักษ์ ไทยมีสุข" userId="def2d307-7484-4ec5-a884-e676796d4e7e" providerId="ADAL" clId="{5383C32A-275D-4215-B8FF-64C38542D915}" dt="2022-02-15T06:12:40.053" v="2513" actId="1076"/>
          <ac:picMkLst>
            <pc:docMk/>
            <pc:sldMk cId="1087816228" sldId="396"/>
            <ac:picMk id="3" creationId="{998E478A-7C0E-4E26-BB64-26ADD50074A6}"/>
          </ac:picMkLst>
        </pc:picChg>
        <pc:picChg chg="del">
          <ac:chgData name="สิริรักษ์ ไทยมีสุข" userId="def2d307-7484-4ec5-a884-e676796d4e7e" providerId="ADAL" clId="{5383C32A-275D-4215-B8FF-64C38542D915}" dt="2022-02-15T06:12:37.169" v="2511" actId="478"/>
          <ac:picMkLst>
            <pc:docMk/>
            <pc:sldMk cId="1087816228" sldId="396"/>
            <ac:picMk id="5" creationId="{F1B7482A-0A7E-47AF-A502-D0577D9F7B4A}"/>
          </ac:picMkLst>
        </pc:picChg>
        <pc:picChg chg="add del">
          <ac:chgData name="สิริรักษ์ ไทยมีสุข" userId="def2d307-7484-4ec5-a884-e676796d4e7e" providerId="ADAL" clId="{5383C32A-275D-4215-B8FF-64C38542D915}" dt="2022-02-15T08:20:19.564" v="2516" actId="478"/>
          <ac:picMkLst>
            <pc:docMk/>
            <pc:sldMk cId="1087816228" sldId="396"/>
            <ac:picMk id="9" creationId="{DBB0F881-36AC-4A8F-90A1-AD6F54E77CB2}"/>
          </ac:picMkLst>
        </pc:picChg>
      </pc:sldChg>
      <pc:sldChg chg="addSp delSp modSp add mod">
        <pc:chgData name="สิริรักษ์ ไทยมีสุข" userId="def2d307-7484-4ec5-a884-e676796d4e7e" providerId="ADAL" clId="{5383C32A-275D-4215-B8FF-64C38542D915}" dt="2022-02-15T14:31:50.949" v="5026" actId="20577"/>
        <pc:sldMkLst>
          <pc:docMk/>
          <pc:sldMk cId="4032959754" sldId="397"/>
        </pc:sldMkLst>
        <pc:spChg chg="mod">
          <ac:chgData name="สิริรักษ์ ไทยมีสุข" userId="def2d307-7484-4ec5-a884-e676796d4e7e" providerId="ADAL" clId="{5383C32A-275D-4215-B8FF-64C38542D915}" dt="2022-02-15T14:31:50.949" v="5026" actId="20577"/>
          <ac:spMkLst>
            <pc:docMk/>
            <pc:sldMk cId="4032959754" sldId="397"/>
            <ac:spMk id="10" creationId="{00000000-0000-0000-0000-000000000000}"/>
          </ac:spMkLst>
        </pc:spChg>
        <pc:spChg chg="del">
          <ac:chgData name="สิริรักษ์ ไทยมีสุข" userId="def2d307-7484-4ec5-a884-e676796d4e7e" providerId="ADAL" clId="{5383C32A-275D-4215-B8FF-64C38542D915}" dt="2022-02-15T08:24:06.297" v="2785" actId="478"/>
          <ac:spMkLst>
            <pc:docMk/>
            <pc:sldMk cId="4032959754" sldId="397"/>
            <ac:spMk id="11" creationId="{B09B51BC-0EF4-440F-AE51-C86347D01BD5}"/>
          </ac:spMkLst>
        </pc:spChg>
        <pc:spChg chg="add mod">
          <ac:chgData name="สิริรักษ์ ไทยมีสุข" userId="def2d307-7484-4ec5-a884-e676796d4e7e" providerId="ADAL" clId="{5383C32A-275D-4215-B8FF-64C38542D915}" dt="2022-02-15T09:49:07.445" v="3481" actId="1076"/>
          <ac:spMkLst>
            <pc:docMk/>
            <pc:sldMk cId="4032959754" sldId="397"/>
            <ac:spMk id="12" creationId="{1AA4EBD4-247D-427E-8CEC-4463D95B75A9}"/>
          </ac:spMkLst>
        </pc:spChg>
        <pc:spChg chg="add del mod">
          <ac:chgData name="สิริรักษ์ ไทยมีสุข" userId="def2d307-7484-4ec5-a884-e676796d4e7e" providerId="ADAL" clId="{5383C32A-275D-4215-B8FF-64C38542D915}" dt="2022-02-15T09:48:48.011" v="3466" actId="478"/>
          <ac:spMkLst>
            <pc:docMk/>
            <pc:sldMk cId="4032959754" sldId="397"/>
            <ac:spMk id="13" creationId="{C5256D08-4F8F-4686-8E20-89713728FF0C}"/>
          </ac:spMkLst>
        </pc:spChg>
        <pc:picChg chg="mod">
          <ac:chgData name="สิริรักษ์ ไทยมีสุข" userId="def2d307-7484-4ec5-a884-e676796d4e7e" providerId="ADAL" clId="{5383C32A-275D-4215-B8FF-64C38542D915}" dt="2022-02-15T09:49:14.011" v="3484" actId="1076"/>
          <ac:picMkLst>
            <pc:docMk/>
            <pc:sldMk cId="4032959754" sldId="397"/>
            <ac:picMk id="3" creationId="{998E478A-7C0E-4E26-BB64-26ADD50074A6}"/>
          </ac:picMkLst>
        </pc:picChg>
        <pc:picChg chg="del mod">
          <ac:chgData name="สิริรักษ์ ไทยมีสุข" userId="def2d307-7484-4ec5-a884-e676796d4e7e" providerId="ADAL" clId="{5383C32A-275D-4215-B8FF-64C38542D915}" dt="2022-02-15T09:48:48.612" v="3467" actId="478"/>
          <ac:picMkLst>
            <pc:docMk/>
            <pc:sldMk cId="4032959754" sldId="397"/>
            <ac:picMk id="9" creationId="{DBB0F881-36AC-4A8F-90A1-AD6F54E77CB2}"/>
          </ac:picMkLst>
        </pc:picChg>
      </pc:sldChg>
      <pc:sldChg chg="delSp add del mod">
        <pc:chgData name="สิริรักษ์ ไทยมีสุข" userId="def2d307-7484-4ec5-a884-e676796d4e7e" providerId="ADAL" clId="{5383C32A-275D-4215-B8FF-64C38542D915}" dt="2022-02-15T08:25:39.256" v="2791" actId="2696"/>
        <pc:sldMkLst>
          <pc:docMk/>
          <pc:sldMk cId="2078395587" sldId="398"/>
        </pc:sldMkLst>
        <pc:picChg chg="del">
          <ac:chgData name="สิริรักษ์ ไทยมีสุข" userId="def2d307-7484-4ec5-a884-e676796d4e7e" providerId="ADAL" clId="{5383C32A-275D-4215-B8FF-64C38542D915}" dt="2022-02-15T08:24:28.049" v="2789" actId="478"/>
          <ac:picMkLst>
            <pc:docMk/>
            <pc:sldMk cId="2078395587" sldId="398"/>
            <ac:picMk id="3" creationId="{998E478A-7C0E-4E26-BB64-26ADD50074A6}"/>
          </ac:picMkLst>
        </pc:picChg>
        <pc:picChg chg="del">
          <ac:chgData name="สิริรักษ์ ไทยมีสุข" userId="def2d307-7484-4ec5-a884-e676796d4e7e" providerId="ADAL" clId="{5383C32A-275D-4215-B8FF-64C38542D915}" dt="2022-02-15T08:24:28.572" v="2790" actId="478"/>
          <ac:picMkLst>
            <pc:docMk/>
            <pc:sldMk cId="2078395587" sldId="398"/>
            <ac:picMk id="9" creationId="{DBB0F881-36AC-4A8F-90A1-AD6F54E77CB2}"/>
          </ac:picMkLst>
        </pc:picChg>
      </pc:sldChg>
      <pc:sldChg chg="addSp delSp modSp add mod">
        <pc:chgData name="สิริรักษ์ ไทยมีสุข" userId="def2d307-7484-4ec5-a884-e676796d4e7e" providerId="ADAL" clId="{5383C32A-275D-4215-B8FF-64C38542D915}" dt="2022-02-15T15:03:17.303" v="5489" actId="20577"/>
        <pc:sldMkLst>
          <pc:docMk/>
          <pc:sldMk cId="3779690295" sldId="398"/>
        </pc:sldMkLst>
        <pc:spChg chg="mod">
          <ac:chgData name="สิริรักษ์ ไทยมีสุข" userId="def2d307-7484-4ec5-a884-e676796d4e7e" providerId="ADAL" clId="{5383C32A-275D-4215-B8FF-64C38542D915}" dt="2022-02-15T09:34:06.631" v="2981" actId="1035"/>
          <ac:spMkLst>
            <pc:docMk/>
            <pc:sldMk cId="3779690295" sldId="398"/>
            <ac:spMk id="7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4:30:11.255" v="5005" actId="20577"/>
          <ac:spMkLst>
            <pc:docMk/>
            <pc:sldMk cId="3779690295" sldId="398"/>
            <ac:spMk id="10" creationId="{00000000-0000-0000-0000-000000000000}"/>
          </ac:spMkLst>
        </pc:spChg>
        <pc:spChg chg="add mod">
          <ac:chgData name="สิริรักษ์ ไทยมีสุข" userId="def2d307-7484-4ec5-a884-e676796d4e7e" providerId="ADAL" clId="{5383C32A-275D-4215-B8FF-64C38542D915}" dt="2022-02-15T09:34:18.123" v="2993" actId="1035"/>
          <ac:spMkLst>
            <pc:docMk/>
            <pc:sldMk cId="3779690295" sldId="398"/>
            <ac:spMk id="12" creationId="{DC476CB1-8007-46E5-9914-089C5426AC4C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09:34:18.123" v="2993" actId="1035"/>
          <ac:spMkLst>
            <pc:docMk/>
            <pc:sldMk cId="3779690295" sldId="398"/>
            <ac:spMk id="14" creationId="{6AAF1EDC-F783-462A-B6B7-5130488DBCF2}"/>
          </ac:spMkLst>
        </pc:spChg>
        <pc:spChg chg="add del mod">
          <ac:chgData name="สิริรักษ์ ไทยมีสุข" userId="def2d307-7484-4ec5-a884-e676796d4e7e" providerId="ADAL" clId="{5383C32A-275D-4215-B8FF-64C38542D915}" dt="2022-02-15T09:33:59.691" v="2963" actId="478"/>
          <ac:spMkLst>
            <pc:docMk/>
            <pc:sldMk cId="3779690295" sldId="398"/>
            <ac:spMk id="15" creationId="{A39BD448-BE6F-4951-9A0A-C47844F70825}"/>
          </ac:spMkLst>
        </pc:spChg>
        <pc:spChg chg="add mod">
          <ac:chgData name="สิริรักษ์ ไทยมีสุข" userId="def2d307-7484-4ec5-a884-e676796d4e7e" providerId="ADAL" clId="{5383C32A-275D-4215-B8FF-64C38542D915}" dt="2022-02-15T15:03:17.303" v="5489" actId="20577"/>
          <ac:spMkLst>
            <pc:docMk/>
            <pc:sldMk cId="3779690295" sldId="398"/>
            <ac:spMk id="16" creationId="{EA55D334-AB33-4340-A388-54DF7A959688}"/>
          </ac:spMkLst>
        </pc:spChg>
        <pc:grpChg chg="mod">
          <ac:chgData name="สิริรักษ์ ไทยมีสุข" userId="def2d307-7484-4ec5-a884-e676796d4e7e" providerId="ADAL" clId="{5383C32A-275D-4215-B8FF-64C38542D915}" dt="2022-02-15T09:34:06.631" v="2981" actId="1035"/>
          <ac:grpSpMkLst>
            <pc:docMk/>
            <pc:sldMk cId="3779690295" sldId="398"/>
            <ac:grpSpMk id="6" creationId="{00000000-0000-0000-0000-000000000000}"/>
          </ac:grpSpMkLst>
        </pc:grpChg>
        <pc:graphicFrameChg chg="del">
          <ac:chgData name="สิริรักษ์ ไทยมีสุข" userId="def2d307-7484-4ec5-a884-e676796d4e7e" providerId="ADAL" clId="{5383C32A-275D-4215-B8FF-64C38542D915}" dt="2022-02-15T09:29:19.043" v="2825" actId="478"/>
          <ac:graphicFrameMkLst>
            <pc:docMk/>
            <pc:sldMk cId="3779690295" sldId="398"/>
            <ac:graphicFrameMk id="9" creationId="{F45EF5C2-501B-4D65-A832-5DA57FF59906}"/>
          </ac:graphicFrameMkLst>
        </pc:graphicFrameChg>
        <pc:graphicFrameChg chg="add del mod modGraphic">
          <ac:chgData name="สิริรักษ์ ไทยมีสุข" userId="def2d307-7484-4ec5-a884-e676796d4e7e" providerId="ADAL" clId="{5383C32A-275D-4215-B8FF-64C38542D915}" dt="2022-02-15T09:35:22.108" v="3001" actId="478"/>
          <ac:graphicFrameMkLst>
            <pc:docMk/>
            <pc:sldMk cId="3779690295" sldId="398"/>
            <ac:graphicFrameMk id="13" creationId="{EE7C329A-5498-49C1-8953-03E3B04AF839}"/>
          </ac:graphicFrameMkLst>
        </pc:graphicFrameChg>
        <pc:picChg chg="mod ord">
          <ac:chgData name="สิริรักษ์ ไทยมีสุข" userId="def2d307-7484-4ec5-a884-e676796d4e7e" providerId="ADAL" clId="{5383C32A-275D-4215-B8FF-64C38542D915}" dt="2022-02-15T14:50:04.075" v="5180" actId="14100"/>
          <ac:picMkLst>
            <pc:docMk/>
            <pc:sldMk cId="3779690295" sldId="398"/>
            <ac:picMk id="3" creationId="{B6AAC2CB-6E4B-4CCA-A208-08E4C84CE40A}"/>
          </ac:picMkLst>
        </pc:picChg>
        <pc:picChg chg="mod">
          <ac:chgData name="สิริรักษ์ ไทยมีสุข" userId="def2d307-7484-4ec5-a884-e676796d4e7e" providerId="ADAL" clId="{5383C32A-275D-4215-B8FF-64C38542D915}" dt="2022-02-15T09:34:06.631" v="2981" actId="1035"/>
          <ac:picMkLst>
            <pc:docMk/>
            <pc:sldMk cId="3779690295" sldId="398"/>
            <ac:picMk id="8" creationId="{00000000-0000-0000-0000-000000000000}"/>
          </ac:picMkLst>
        </pc:picChg>
        <pc:picChg chg="add mod">
          <ac:chgData name="สิริรักษ์ ไทยมีสุข" userId="def2d307-7484-4ec5-a884-e676796d4e7e" providerId="ADAL" clId="{5383C32A-275D-4215-B8FF-64C38542D915}" dt="2022-02-15T14:50:01.165" v="5179" actId="14100"/>
          <ac:picMkLst>
            <pc:docMk/>
            <pc:sldMk cId="3779690295" sldId="398"/>
            <ac:picMk id="11" creationId="{DF49F03E-433C-4315-9F6F-A0F569D320F1}"/>
          </ac:picMkLst>
        </pc:picChg>
      </pc:sldChg>
      <pc:sldChg chg="modSp add mod">
        <pc:chgData name="สิริรักษ์ ไทยมีสุข" userId="def2d307-7484-4ec5-a884-e676796d4e7e" providerId="ADAL" clId="{5383C32A-275D-4215-B8FF-64C38542D915}" dt="2022-02-15T14:47:20.458" v="5176" actId="20577"/>
        <pc:sldMkLst>
          <pc:docMk/>
          <pc:sldMk cId="1518786631" sldId="399"/>
        </pc:sldMkLst>
        <pc:spChg chg="mod">
          <ac:chgData name="สิริรักษ์ ไทยมีสุข" userId="def2d307-7484-4ec5-a884-e676796d4e7e" providerId="ADAL" clId="{5383C32A-275D-4215-B8FF-64C38542D915}" dt="2022-02-15T14:37:55.102" v="5115" actId="255"/>
          <ac:spMkLst>
            <pc:docMk/>
            <pc:sldMk cId="1518786631" sldId="399"/>
            <ac:spMk id="2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4:47:20.458" v="5176" actId="20577"/>
          <ac:spMkLst>
            <pc:docMk/>
            <pc:sldMk cId="1518786631" sldId="399"/>
            <ac:spMk id="3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5383C32A-275D-4215-B8FF-64C38542D915}" dt="2022-02-15T14:28:26.339" v="4986" actId="20577"/>
          <ac:spMkLst>
            <pc:docMk/>
            <pc:sldMk cId="1518786631" sldId="399"/>
            <ac:spMk id="9" creationId="{00000000-0000-0000-0000-000000000000}"/>
          </ac:spMkLst>
        </pc:spChg>
      </pc:sldChg>
    </pc:docChg>
  </pc:docChgLst>
  <pc:docChgLst>
    <pc:chgData name="สิริรักษ์ ไทยมีสุข" userId="def2d307-7484-4ec5-a884-e676796d4e7e" providerId="ADAL" clId="{53CF5DBE-9898-452E-B939-FCADFF5C7CEE}"/>
    <pc:docChg chg="undo redo custSel addSld delSld modSld sldOrd">
      <pc:chgData name="สิริรักษ์ ไทยมีสุข" userId="def2d307-7484-4ec5-a884-e676796d4e7e" providerId="ADAL" clId="{53CF5DBE-9898-452E-B939-FCADFF5C7CEE}" dt="2021-10-29T03:32:36.100" v="2480" actId="2696"/>
      <pc:docMkLst>
        <pc:docMk/>
      </pc:docMkLst>
      <pc:sldChg chg="delSp modSp mod modNotesTx">
        <pc:chgData name="สิริรักษ์ ไทยมีสุข" userId="def2d307-7484-4ec5-a884-e676796d4e7e" providerId="ADAL" clId="{53CF5DBE-9898-452E-B939-FCADFF5C7CEE}" dt="2021-10-28T04:12:38.090" v="2188" actId="20577"/>
        <pc:sldMkLst>
          <pc:docMk/>
          <pc:sldMk cId="0" sldId="257"/>
        </pc:sldMkLst>
        <pc:spChg chg="mod">
          <ac:chgData name="สิริรักษ์ ไทยมีสุข" userId="def2d307-7484-4ec5-a884-e676796d4e7e" providerId="ADAL" clId="{53CF5DBE-9898-452E-B939-FCADFF5C7CEE}" dt="2021-10-28T04:12:38.090" v="2188" actId="20577"/>
          <ac:spMkLst>
            <pc:docMk/>
            <pc:sldMk cId="0" sldId="257"/>
            <ac:spMk id="4" creationId="{4140AD8D-AF09-42DB-BB12-8CC3723F5A2C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7T14:40:06.881" v="1874" actId="1038"/>
          <ac:spMkLst>
            <pc:docMk/>
            <pc:sldMk cId="0" sldId="257"/>
            <ac:spMk id="6" creationId="{DE91DD44-B4C5-4F19-81DA-353CB964B946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7T14:54:17.506" v="1876" actId="1076"/>
          <ac:spMkLst>
            <pc:docMk/>
            <pc:sldMk cId="0" sldId="257"/>
            <ac:spMk id="7" creationId="{554945FB-183B-4481-ADED-9FA6C421D397}"/>
          </ac:spMkLst>
        </pc:spChg>
        <pc:spChg chg="del">
          <ac:chgData name="สิริรักษ์ ไทยมีสุข" userId="def2d307-7484-4ec5-a884-e676796d4e7e" providerId="ADAL" clId="{53CF5DBE-9898-452E-B939-FCADFF5C7CEE}" dt="2021-10-27T14:54:09.730" v="1875" actId="478"/>
          <ac:spMkLst>
            <pc:docMk/>
            <pc:sldMk cId="0" sldId="257"/>
            <ac:spMk id="8" creationId="{609DABBE-C55F-4619-82CE-3D3A9DAA4B8D}"/>
          </ac:spMkLst>
        </pc:spChg>
        <pc:picChg chg="mod">
          <ac:chgData name="สิริรักษ์ ไทยมีสุข" userId="def2d307-7484-4ec5-a884-e676796d4e7e" providerId="ADAL" clId="{53CF5DBE-9898-452E-B939-FCADFF5C7CEE}" dt="2021-10-27T14:38:15.155" v="1818" actId="1076"/>
          <ac:picMkLst>
            <pc:docMk/>
            <pc:sldMk cId="0" sldId="257"/>
            <ac:picMk id="13314" creationId="{6F370F04-09E4-4B45-A28A-BD206A343ED5}"/>
          </ac:picMkLst>
        </pc:picChg>
      </pc:sldChg>
      <pc:sldChg chg="modSp del mod modNotesTx">
        <pc:chgData name="สิริรักษ์ ไทยมีสุข" userId="def2d307-7484-4ec5-a884-e676796d4e7e" providerId="ADAL" clId="{53CF5DBE-9898-452E-B939-FCADFF5C7CEE}" dt="2021-10-27T14:59:43.928" v="1879" actId="2696"/>
        <pc:sldMkLst>
          <pc:docMk/>
          <pc:sldMk cId="0" sldId="258"/>
        </pc:sldMkLst>
        <pc:spChg chg="mod">
          <ac:chgData name="สิริรักษ์ ไทยมีสุข" userId="def2d307-7484-4ec5-a884-e676796d4e7e" providerId="ADAL" clId="{53CF5DBE-9898-452E-B939-FCADFF5C7CEE}" dt="2021-10-19T09:15:55.503" v="1770" actId="1035"/>
          <ac:spMkLst>
            <pc:docMk/>
            <pc:sldMk cId="0" sldId="258"/>
            <ac:spMk id="2" creationId="{C8B2D465-479B-4B7B-9387-711A932B7EA6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19T09:16:31.485" v="1787" actId="1035"/>
          <ac:spMkLst>
            <pc:docMk/>
            <pc:sldMk cId="0" sldId="258"/>
            <ac:spMk id="10" creationId="{3F7E8296-5216-47C0-8B29-57CF8759AC0B}"/>
          </ac:spMkLst>
        </pc:spChg>
        <pc:picChg chg="mod">
          <ac:chgData name="สิริรักษ์ ไทยมีสุข" userId="def2d307-7484-4ec5-a884-e676796d4e7e" providerId="ADAL" clId="{53CF5DBE-9898-452E-B939-FCADFF5C7CEE}" dt="2021-10-19T09:15:15.423" v="1726" actId="1076"/>
          <ac:picMkLst>
            <pc:docMk/>
            <pc:sldMk cId="0" sldId="258"/>
            <ac:picMk id="7" creationId="{D8C78571-2E0D-4754-8611-F3F6C1444F87}"/>
          </ac:picMkLst>
        </pc:picChg>
        <pc:picChg chg="mod">
          <ac:chgData name="สิริรักษ์ ไทยมีสุข" userId="def2d307-7484-4ec5-a884-e676796d4e7e" providerId="ADAL" clId="{53CF5DBE-9898-452E-B939-FCADFF5C7CEE}" dt="2021-10-19T09:15:26.085" v="1741" actId="1036"/>
          <ac:picMkLst>
            <pc:docMk/>
            <pc:sldMk cId="0" sldId="258"/>
            <ac:picMk id="8" creationId="{9E1B4101-32FA-4011-8AAF-BB9E3859D31B}"/>
          </ac:picMkLst>
        </pc:picChg>
        <pc:picChg chg="mod">
          <ac:chgData name="สิริรักษ์ ไทยมีสุข" userId="def2d307-7484-4ec5-a884-e676796d4e7e" providerId="ADAL" clId="{53CF5DBE-9898-452E-B939-FCADFF5C7CEE}" dt="2021-10-19T09:15:44.668" v="1754" actId="1076"/>
          <ac:picMkLst>
            <pc:docMk/>
            <pc:sldMk cId="0" sldId="258"/>
            <ac:picMk id="9" creationId="{50DF01EE-12FF-41AA-9A3A-687B23637B18}"/>
          </ac:picMkLst>
        </pc:picChg>
        <pc:picChg chg="mod">
          <ac:chgData name="สิริรักษ์ ไทยมีสุข" userId="def2d307-7484-4ec5-a884-e676796d4e7e" providerId="ADAL" clId="{53CF5DBE-9898-452E-B939-FCADFF5C7CEE}" dt="2021-10-19T09:16:34.616" v="1797" actId="1035"/>
          <ac:picMkLst>
            <pc:docMk/>
            <pc:sldMk cId="0" sldId="258"/>
            <ac:picMk id="11" creationId="{12DFC059-F452-4729-86C2-2B982683F8C6}"/>
          </ac:picMkLst>
        </pc:picChg>
      </pc:sldChg>
      <pc:sldChg chg="mod ord modShow modNotesTx">
        <pc:chgData name="สิริรักษ์ ไทยมีสุข" userId="def2d307-7484-4ec5-a884-e676796d4e7e" providerId="ADAL" clId="{53CF5DBE-9898-452E-B939-FCADFF5C7CEE}" dt="2021-10-28T03:53:03.018" v="2068"/>
        <pc:sldMkLst>
          <pc:docMk/>
          <pc:sldMk cId="0" sldId="259"/>
        </pc:sldMkLst>
      </pc:sldChg>
      <pc:sldChg chg="modSp del mod modShow modNotesTx">
        <pc:chgData name="สิริรักษ์ ไทยมีสุข" userId="def2d307-7484-4ec5-a884-e676796d4e7e" providerId="ADAL" clId="{53CF5DBE-9898-452E-B939-FCADFF5C7CEE}" dt="2021-10-19T09:13:23.233" v="1703" actId="47"/>
        <pc:sldMkLst>
          <pc:docMk/>
          <pc:sldMk cId="0" sldId="260"/>
        </pc:sldMkLst>
        <pc:spChg chg="mod">
          <ac:chgData name="สิริรักษ์ ไทยมีสุข" userId="def2d307-7484-4ec5-a884-e676796d4e7e" providerId="ADAL" clId="{53CF5DBE-9898-452E-B939-FCADFF5C7CEE}" dt="2021-10-19T02:43:39.064" v="1055" actId="1037"/>
          <ac:spMkLst>
            <pc:docMk/>
            <pc:sldMk cId="0" sldId="260"/>
            <ac:spMk id="15" creationId="{C7FC2958-DC14-40C8-87BD-D2A9CE2AC995}"/>
          </ac:spMkLst>
        </pc:spChg>
      </pc:sldChg>
      <pc:sldChg chg="addSp modSp add del mod setBg">
        <pc:chgData name="สิริรักษ์ ไทยมีสุข" userId="def2d307-7484-4ec5-a884-e676796d4e7e" providerId="ADAL" clId="{53CF5DBE-9898-452E-B939-FCADFF5C7CEE}" dt="2021-10-17T16:01:17.083" v="380" actId="2696"/>
        <pc:sldMkLst>
          <pc:docMk/>
          <pc:sldMk cId="0" sldId="266"/>
        </pc:sldMkLst>
        <pc:spChg chg="mod">
          <ac:chgData name="สิริรักษ์ ไทยมีสุข" userId="def2d307-7484-4ec5-a884-e676796d4e7e" providerId="ADAL" clId="{53CF5DBE-9898-452E-B939-FCADFF5C7CEE}" dt="2021-10-17T15:44:30.771" v="62"/>
          <ac:spMkLst>
            <pc:docMk/>
            <pc:sldMk cId="0" sldId="266"/>
            <ac:spMk id="4" creationId="{DEA097C4-C2BC-4D27-A2A1-DE9DC1F65C46}"/>
          </ac:spMkLst>
        </pc:spChg>
        <pc:spChg chg="add mod">
          <ac:chgData name="สิริรักษ์ ไทยมีสุข" userId="def2d307-7484-4ec5-a884-e676796d4e7e" providerId="ADAL" clId="{53CF5DBE-9898-452E-B939-FCADFF5C7CEE}" dt="2021-10-17T15:44:36.472" v="63"/>
          <ac:spMkLst>
            <pc:docMk/>
            <pc:sldMk cId="0" sldId="266"/>
            <ac:spMk id="6" creationId="{E63B7FC5-2998-4C60-8C03-139145696999}"/>
          </ac:spMkLst>
        </pc:spChg>
        <pc:grpChg chg="add mod">
          <ac:chgData name="สิริรักษ์ ไทยมีสุข" userId="def2d307-7484-4ec5-a884-e676796d4e7e" providerId="ADAL" clId="{53CF5DBE-9898-452E-B939-FCADFF5C7CEE}" dt="2021-10-17T15:44:30.771" v="62"/>
          <ac:grpSpMkLst>
            <pc:docMk/>
            <pc:sldMk cId="0" sldId="266"/>
            <ac:grpSpMk id="3" creationId="{1CFC79DB-B1E1-4779-ACE6-D47E47302FF0}"/>
          </ac:grpSpMkLst>
        </pc:grpChg>
        <pc:graphicFrameChg chg="mod modGraphic">
          <ac:chgData name="สิริรักษ์ ไทยมีสุข" userId="def2d307-7484-4ec5-a884-e676796d4e7e" providerId="ADAL" clId="{53CF5DBE-9898-452E-B939-FCADFF5C7CEE}" dt="2021-10-17T15:43:48.698" v="61" actId="1076"/>
          <ac:graphicFrameMkLst>
            <pc:docMk/>
            <pc:sldMk cId="0" sldId="266"/>
            <ac:graphicFrameMk id="2" creationId="{465E4CCF-1B40-4773-8E08-22386147045F}"/>
          </ac:graphicFrameMkLst>
        </pc:graphicFrameChg>
        <pc:picChg chg="mod">
          <ac:chgData name="สิริรักษ์ ไทยมีสุข" userId="def2d307-7484-4ec5-a884-e676796d4e7e" providerId="ADAL" clId="{53CF5DBE-9898-452E-B939-FCADFF5C7CEE}" dt="2021-10-17T15:44:30.771" v="62"/>
          <ac:picMkLst>
            <pc:docMk/>
            <pc:sldMk cId="0" sldId="266"/>
            <ac:picMk id="5" creationId="{0E54581D-24B3-4538-A8A7-A3808218B334}"/>
          </ac:picMkLst>
        </pc:picChg>
      </pc:sldChg>
      <pc:sldChg chg="addSp delSp modSp mod ord modShow">
        <pc:chgData name="สิริรักษ์ ไทยมีสุข" userId="def2d307-7484-4ec5-a884-e676796d4e7e" providerId="ADAL" clId="{53CF5DBE-9898-452E-B939-FCADFF5C7CEE}" dt="2021-10-28T07:20:20.367" v="2229" actId="1035"/>
        <pc:sldMkLst>
          <pc:docMk/>
          <pc:sldMk cId="2691229382" sldId="267"/>
        </pc:sldMkLst>
        <pc:spChg chg="del">
          <ac:chgData name="สิริรักษ์ ไทยมีสุข" userId="def2d307-7484-4ec5-a884-e676796d4e7e" providerId="ADAL" clId="{53CF5DBE-9898-452E-B939-FCADFF5C7CEE}" dt="2021-10-28T07:20:06.237" v="2204" actId="478"/>
          <ac:spMkLst>
            <pc:docMk/>
            <pc:sldMk cId="2691229382" sldId="267"/>
            <ac:spMk id="6" creationId="{704A2C26-CEC8-4F5F-B902-01659DACA32F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8T04:03:26.137" v="2136" actId="1076"/>
          <ac:spMkLst>
            <pc:docMk/>
            <pc:sldMk cId="2691229382" sldId="267"/>
            <ac:spMk id="7" creationId="{D312CB62-E579-412E-B37D-E61EACFE3A53}"/>
          </ac:spMkLst>
        </pc:spChg>
        <pc:spChg chg="add del mod">
          <ac:chgData name="สิริรักษ์ ไทยมีสุข" userId="def2d307-7484-4ec5-a884-e676796d4e7e" providerId="ADAL" clId="{53CF5DBE-9898-452E-B939-FCADFF5C7CEE}" dt="2021-10-28T06:45:19.521" v="2197" actId="478"/>
          <ac:spMkLst>
            <pc:docMk/>
            <pc:sldMk cId="2691229382" sldId="267"/>
            <ac:spMk id="8" creationId="{83D30863-3574-4014-B678-E86662C44CFA}"/>
          </ac:spMkLst>
        </pc:spChg>
        <pc:spChg chg="add mod">
          <ac:chgData name="สิริรักษ์ ไทยมีสุข" userId="def2d307-7484-4ec5-a884-e676796d4e7e" providerId="ADAL" clId="{53CF5DBE-9898-452E-B939-FCADFF5C7CEE}" dt="2021-10-28T06:45:14.985" v="2195" actId="1076"/>
          <ac:spMkLst>
            <pc:docMk/>
            <pc:sldMk cId="2691229382" sldId="267"/>
            <ac:spMk id="9" creationId="{775299C2-4D7D-40DD-BFB2-FF309AA4F0C1}"/>
          </ac:spMkLst>
        </pc:spChg>
        <pc:picChg chg="del">
          <ac:chgData name="สิริรักษ์ ไทยมีสุข" userId="def2d307-7484-4ec5-a884-e676796d4e7e" providerId="ADAL" clId="{53CF5DBE-9898-452E-B939-FCADFF5C7CEE}" dt="2021-10-28T06:45:05.027" v="2190" actId="478"/>
          <ac:picMkLst>
            <pc:docMk/>
            <pc:sldMk cId="2691229382" sldId="267"/>
            <ac:picMk id="3" creationId="{DBE428BE-AA32-4239-A548-6A3C28825CD5}"/>
          </ac:picMkLst>
        </pc:picChg>
        <pc:picChg chg="add mod ord">
          <ac:chgData name="สิริรักษ์ ไทยมีสุข" userId="def2d307-7484-4ec5-a884-e676796d4e7e" providerId="ADAL" clId="{53CF5DBE-9898-452E-B939-FCADFF5C7CEE}" dt="2021-10-28T07:20:20.367" v="2229" actId="1035"/>
          <ac:picMkLst>
            <pc:docMk/>
            <pc:sldMk cId="2691229382" sldId="267"/>
            <ac:picMk id="5" creationId="{735C49E2-D752-4791-80E3-39AD6CDDF87F}"/>
          </ac:picMkLst>
        </pc:picChg>
      </pc:sldChg>
      <pc:sldChg chg="del ord">
        <pc:chgData name="สิริรักษ์ ไทยมีสุข" userId="def2d307-7484-4ec5-a884-e676796d4e7e" providerId="ADAL" clId="{53CF5DBE-9898-452E-B939-FCADFF5C7CEE}" dt="2021-10-29T02:56:24.033" v="2232" actId="2696"/>
        <pc:sldMkLst>
          <pc:docMk/>
          <pc:sldMk cId="3264164879" sldId="268"/>
        </pc:sldMkLst>
      </pc:sldChg>
      <pc:sldChg chg="addSp delSp modSp del mod ord modShow">
        <pc:chgData name="สิริรักษ์ ไทยมีสุข" userId="def2d307-7484-4ec5-a884-e676796d4e7e" providerId="ADAL" clId="{53CF5DBE-9898-452E-B939-FCADFF5C7CEE}" dt="2021-10-28T04:10:59.551" v="2166" actId="2696"/>
        <pc:sldMkLst>
          <pc:docMk/>
          <pc:sldMk cId="2914778680" sldId="269"/>
        </pc:sldMkLst>
        <pc:spChg chg="add mod">
          <ac:chgData name="สิริรักษ์ ไทยมีสุข" userId="def2d307-7484-4ec5-a884-e676796d4e7e" providerId="ADAL" clId="{53CF5DBE-9898-452E-B939-FCADFF5C7CEE}" dt="2021-10-28T01:25:15.653" v="1930"/>
          <ac:spMkLst>
            <pc:docMk/>
            <pc:sldMk cId="2914778680" sldId="269"/>
            <ac:spMk id="4" creationId="{87840F06-A3BD-4035-97BD-B1985DC25B21}"/>
          </ac:spMkLst>
        </pc:spChg>
        <pc:spChg chg="add mod ord">
          <ac:chgData name="สิริรักษ์ ไทยมีสุข" userId="def2d307-7484-4ec5-a884-e676796d4e7e" providerId="ADAL" clId="{53CF5DBE-9898-452E-B939-FCADFF5C7CEE}" dt="2021-10-17T15:48:35.773" v="112" actId="167"/>
          <ac:spMkLst>
            <pc:docMk/>
            <pc:sldMk cId="2914778680" sldId="269"/>
            <ac:spMk id="5" creationId="{C5D62759-7999-43B0-87F2-277BDAE9C595}"/>
          </ac:spMkLst>
        </pc:spChg>
        <pc:graphicFrameChg chg="del mod modGraphic">
          <ac:chgData name="สิริรักษ์ ไทยมีสุข" userId="def2d307-7484-4ec5-a884-e676796d4e7e" providerId="ADAL" clId="{53CF5DBE-9898-452E-B939-FCADFF5C7CEE}" dt="2021-10-17T15:47:43.682" v="103" actId="478"/>
          <ac:graphicFrameMkLst>
            <pc:docMk/>
            <pc:sldMk cId="2914778680" sldId="269"/>
            <ac:graphicFrameMk id="2" creationId="{77141276-9CB0-489D-99C3-3085FFB64747}"/>
          </ac:graphicFrameMkLst>
        </pc:graphicFrameChg>
        <pc:graphicFrameChg chg="add mod modGraphic">
          <ac:chgData name="สิริรักษ์ ไทยมีสุข" userId="def2d307-7484-4ec5-a884-e676796d4e7e" providerId="ADAL" clId="{53CF5DBE-9898-452E-B939-FCADFF5C7CEE}" dt="2021-10-17T16:04:08.060" v="406" actId="20577"/>
          <ac:graphicFrameMkLst>
            <pc:docMk/>
            <pc:sldMk cId="2914778680" sldId="269"/>
            <ac:graphicFrameMk id="3" creationId="{11F2221F-0E71-4A60-B6F0-1565DFC0B57F}"/>
          </ac:graphicFrameMkLst>
        </pc:graphicFrameChg>
      </pc:sldChg>
      <pc:sldChg chg="modSp del mod">
        <pc:chgData name="สิริรักษ์ ไทยมีสุข" userId="def2d307-7484-4ec5-a884-e676796d4e7e" providerId="ADAL" clId="{53CF5DBE-9898-452E-B939-FCADFF5C7CEE}" dt="2021-10-17T16:01:11.201" v="379" actId="2696"/>
        <pc:sldMkLst>
          <pc:docMk/>
          <pc:sldMk cId="3026517396" sldId="270"/>
        </pc:sldMkLst>
        <pc:graphicFrameChg chg="modGraphic">
          <ac:chgData name="สิริรักษ์ ไทยมีสุข" userId="def2d307-7484-4ec5-a884-e676796d4e7e" providerId="ADAL" clId="{53CF5DBE-9898-452E-B939-FCADFF5C7CEE}" dt="2021-10-17T15:50:40.982" v="128" actId="20577"/>
          <ac:graphicFrameMkLst>
            <pc:docMk/>
            <pc:sldMk cId="3026517396" sldId="270"/>
            <ac:graphicFrameMk id="2" creationId="{D8F77B44-0D2C-42DC-9309-1D714BB3A13F}"/>
          </ac:graphicFrameMkLst>
        </pc:graphicFrameChg>
      </pc:sldChg>
      <pc:sldChg chg="modSp del mod">
        <pc:chgData name="สิริรักษ์ ไทยมีสุข" userId="def2d307-7484-4ec5-a884-e676796d4e7e" providerId="ADAL" clId="{53CF5DBE-9898-452E-B939-FCADFF5C7CEE}" dt="2021-10-17T15:59:23.425" v="338" actId="2696"/>
        <pc:sldMkLst>
          <pc:docMk/>
          <pc:sldMk cId="3001519203" sldId="272"/>
        </pc:sldMkLst>
        <pc:graphicFrameChg chg="mod modGraphic">
          <ac:chgData name="สิริรักษ์ ไทยมีสุข" userId="def2d307-7484-4ec5-a884-e676796d4e7e" providerId="ADAL" clId="{53CF5DBE-9898-452E-B939-FCADFF5C7CEE}" dt="2021-10-17T15:56:04.838" v="297" actId="1076"/>
          <ac:graphicFrameMkLst>
            <pc:docMk/>
            <pc:sldMk cId="3001519203" sldId="272"/>
            <ac:graphicFrameMk id="2" creationId="{BDF5AAEC-E466-4A0F-9560-805A3AC6B520}"/>
          </ac:graphicFrameMkLst>
        </pc:graphicFrameChg>
      </pc:sldChg>
      <pc:sldChg chg="addSp delSp modSp mod">
        <pc:chgData name="สิริรักษ์ ไทยมีสุข" userId="def2d307-7484-4ec5-a884-e676796d4e7e" providerId="ADAL" clId="{53CF5DBE-9898-452E-B939-FCADFF5C7CEE}" dt="2021-10-28T03:51:18.536" v="2063"/>
        <pc:sldMkLst>
          <pc:docMk/>
          <pc:sldMk cId="3286579484" sldId="273"/>
        </pc:sldMkLst>
        <pc:spChg chg="del">
          <ac:chgData name="สิริรักษ์ ไทยมีสุข" userId="def2d307-7484-4ec5-a884-e676796d4e7e" providerId="ADAL" clId="{53CF5DBE-9898-452E-B939-FCADFF5C7CEE}" dt="2021-10-28T03:51:17.904" v="2062" actId="478"/>
          <ac:spMkLst>
            <pc:docMk/>
            <pc:sldMk cId="3286579484" sldId="273"/>
            <ac:spMk id="3" creationId="{4AD51863-AEB2-4FB9-B50E-9A76EE41738D}"/>
          </ac:spMkLst>
        </pc:spChg>
        <pc:spChg chg="add mod">
          <ac:chgData name="สิริรักษ์ ไทยมีสุข" userId="def2d307-7484-4ec5-a884-e676796d4e7e" providerId="ADAL" clId="{53CF5DBE-9898-452E-B939-FCADFF5C7CEE}" dt="2021-10-28T03:51:18.536" v="2063"/>
          <ac:spMkLst>
            <pc:docMk/>
            <pc:sldMk cId="3286579484" sldId="273"/>
            <ac:spMk id="4" creationId="{2F089F83-2AA0-4855-BA48-977CA8CCFC35}"/>
          </ac:spMkLst>
        </pc:spChg>
      </pc:sldChg>
      <pc:sldChg chg="del">
        <pc:chgData name="สิริรักษ์ ไทยมีสุข" userId="def2d307-7484-4ec5-a884-e676796d4e7e" providerId="ADAL" clId="{53CF5DBE-9898-452E-B939-FCADFF5C7CEE}" dt="2021-10-17T16:05:13.344" v="412" actId="2696"/>
        <pc:sldMkLst>
          <pc:docMk/>
          <pc:sldMk cId="4270938021" sldId="275"/>
        </pc:sldMkLst>
      </pc:sldChg>
      <pc:sldChg chg="del">
        <pc:chgData name="สิริรักษ์ ไทยมีสุข" userId="def2d307-7484-4ec5-a884-e676796d4e7e" providerId="ADAL" clId="{53CF5DBE-9898-452E-B939-FCADFF5C7CEE}" dt="2021-10-29T02:56:22.276" v="2231" actId="2696"/>
        <pc:sldMkLst>
          <pc:docMk/>
          <pc:sldMk cId="1713402218" sldId="276"/>
        </pc:sldMkLst>
      </pc:sldChg>
      <pc:sldChg chg="del">
        <pc:chgData name="สิริรักษ์ ไทยมีสุข" userId="def2d307-7484-4ec5-a884-e676796d4e7e" providerId="ADAL" clId="{53CF5DBE-9898-452E-B939-FCADFF5C7CEE}" dt="2021-10-17T16:05:18.982" v="414" actId="2696"/>
        <pc:sldMkLst>
          <pc:docMk/>
          <pc:sldMk cId="2286796753" sldId="277"/>
        </pc:sldMkLst>
      </pc:sldChg>
      <pc:sldChg chg="del">
        <pc:chgData name="สิริรักษ์ ไทยมีสุข" userId="def2d307-7484-4ec5-a884-e676796d4e7e" providerId="ADAL" clId="{53CF5DBE-9898-452E-B939-FCADFF5C7CEE}" dt="2021-10-17T16:05:15.700" v="413" actId="2696"/>
        <pc:sldMkLst>
          <pc:docMk/>
          <pc:sldMk cId="1870027467" sldId="278"/>
        </pc:sldMkLst>
      </pc:sldChg>
      <pc:sldChg chg="addSp delSp modSp mod ord modNotesTx">
        <pc:chgData name="สิริรักษ์ ไทยมีสุข" userId="def2d307-7484-4ec5-a884-e676796d4e7e" providerId="ADAL" clId="{53CF5DBE-9898-452E-B939-FCADFF5C7CEE}" dt="2021-10-29T03:28:52.725" v="2472" actId="1076"/>
        <pc:sldMkLst>
          <pc:docMk/>
          <pc:sldMk cId="1049428548" sldId="279"/>
        </pc:sldMkLst>
        <pc:spChg chg="add mod">
          <ac:chgData name="สิริรักษ์ ไทยมีสุข" userId="def2d307-7484-4ec5-a884-e676796d4e7e" providerId="ADAL" clId="{53CF5DBE-9898-452E-B939-FCADFF5C7CEE}" dt="2021-10-27T14:57:14.296" v="1878" actId="14100"/>
          <ac:spMkLst>
            <pc:docMk/>
            <pc:sldMk cId="1049428548" sldId="279"/>
            <ac:spMk id="5" creationId="{CEA9BC95-A903-4DB0-BEE1-995BF0CC1FB1}"/>
          </ac:spMkLst>
        </pc:spChg>
        <pc:spChg chg="del">
          <ac:chgData name="สิริรักษ์ ไทยมีสุข" userId="def2d307-7484-4ec5-a884-e676796d4e7e" providerId="ADAL" clId="{53CF5DBE-9898-452E-B939-FCADFF5C7CEE}" dt="2021-10-19T09:14:00.472" v="1707" actId="478"/>
          <ac:spMkLst>
            <pc:docMk/>
            <pc:sldMk cId="1049428548" sldId="279"/>
            <ac:spMk id="7" creationId="{0054B23C-6BBB-4B24-B876-5DEE72E12427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9T03:28:52.725" v="2472" actId="1076"/>
          <ac:spMkLst>
            <pc:docMk/>
            <pc:sldMk cId="1049428548" sldId="279"/>
            <ac:spMk id="9" creationId="{5468F431-228D-422C-A06D-066D8D71DC4C}"/>
          </ac:spMkLst>
        </pc:spChg>
        <pc:graphicFrameChg chg="modGraphic">
          <ac:chgData name="สิริรักษ์ ไทยมีสุข" userId="def2d307-7484-4ec5-a884-e676796d4e7e" providerId="ADAL" clId="{53CF5DBE-9898-452E-B939-FCADFF5C7CEE}" dt="2021-10-29T03:28:07.759" v="2467" actId="2711"/>
          <ac:graphicFrameMkLst>
            <pc:docMk/>
            <pc:sldMk cId="1049428548" sldId="279"/>
            <ac:graphicFrameMk id="8" creationId="{DE39F6A1-EC74-4D77-A637-BCA154FB64B8}"/>
          </ac:graphicFrameMkLst>
        </pc:graphicFrameChg>
      </pc:sldChg>
      <pc:sldChg chg="mod ord modShow modNotesTx">
        <pc:chgData name="สิริรักษ์ ไทยมีสุข" userId="def2d307-7484-4ec5-a884-e676796d4e7e" providerId="ADAL" clId="{53CF5DBE-9898-452E-B939-FCADFF5C7CEE}" dt="2021-10-28T03:53:03.018" v="2068"/>
        <pc:sldMkLst>
          <pc:docMk/>
          <pc:sldMk cId="3966404522" sldId="280"/>
        </pc:sldMkLst>
      </pc:sldChg>
      <pc:sldChg chg="mod ord modShow modNotesTx">
        <pc:chgData name="สิริรักษ์ ไทยมีสุข" userId="def2d307-7484-4ec5-a884-e676796d4e7e" providerId="ADAL" clId="{53CF5DBE-9898-452E-B939-FCADFF5C7CEE}" dt="2021-10-28T03:53:03.018" v="2068"/>
        <pc:sldMkLst>
          <pc:docMk/>
          <pc:sldMk cId="386980610" sldId="281"/>
        </pc:sldMkLst>
      </pc:sldChg>
      <pc:sldChg chg="addSp delSp modSp mod ord modShow">
        <pc:chgData name="สิริรักษ์ ไทยมีสุข" userId="def2d307-7484-4ec5-a884-e676796d4e7e" providerId="ADAL" clId="{53CF5DBE-9898-452E-B939-FCADFF5C7CEE}" dt="2021-10-29T03:28:35.081" v="2471" actId="2711"/>
        <pc:sldMkLst>
          <pc:docMk/>
          <pc:sldMk cId="1191431978" sldId="282"/>
        </pc:sldMkLst>
        <pc:spChg chg="mod">
          <ac:chgData name="สิริรักษ์ ไทยมีสุข" userId="def2d307-7484-4ec5-a884-e676796d4e7e" providerId="ADAL" clId="{53CF5DBE-9898-452E-B939-FCADFF5C7CEE}" dt="2021-10-28T01:22:42.288" v="1928" actId="1076"/>
          <ac:spMkLst>
            <pc:docMk/>
            <pc:sldMk cId="1191431978" sldId="282"/>
            <ac:spMk id="4" creationId="{D17915CA-1705-4B94-A95F-9762CE484929}"/>
          </ac:spMkLst>
        </pc:spChg>
        <pc:spChg chg="add mod">
          <ac:chgData name="สิริรักษ์ ไทยมีสุข" userId="def2d307-7484-4ec5-a884-e676796d4e7e" providerId="ADAL" clId="{53CF5DBE-9898-452E-B939-FCADFF5C7CEE}" dt="2021-10-28T01:21:13.295" v="1909"/>
          <ac:spMkLst>
            <pc:docMk/>
            <pc:sldMk cId="1191431978" sldId="282"/>
            <ac:spMk id="5" creationId="{AC29054F-23D0-46E3-AFE4-D4428D1B217B}"/>
          </ac:spMkLst>
        </pc:spChg>
        <pc:spChg chg="del">
          <ac:chgData name="สิริรักษ์ ไทยมีสุข" userId="def2d307-7484-4ec5-a884-e676796d4e7e" providerId="ADAL" clId="{53CF5DBE-9898-452E-B939-FCADFF5C7CEE}" dt="2021-10-28T01:21:12.756" v="1908" actId="478"/>
          <ac:spMkLst>
            <pc:docMk/>
            <pc:sldMk cId="1191431978" sldId="282"/>
            <ac:spMk id="7" creationId="{46442203-480E-4704-BA77-436EBB4D260F}"/>
          </ac:spMkLst>
        </pc:spChg>
        <pc:graphicFrameChg chg="modGraphic">
          <ac:chgData name="สิริรักษ์ ไทยมีสุข" userId="def2d307-7484-4ec5-a884-e676796d4e7e" providerId="ADAL" clId="{53CF5DBE-9898-452E-B939-FCADFF5C7CEE}" dt="2021-10-29T03:28:35.081" v="2471" actId="2711"/>
          <ac:graphicFrameMkLst>
            <pc:docMk/>
            <pc:sldMk cId="1191431978" sldId="282"/>
            <ac:graphicFrameMk id="3" creationId="{86ED69C1-FF9B-4FA1-AF1F-3DC440CE5F77}"/>
          </ac:graphicFrameMkLst>
        </pc:graphicFrameChg>
      </pc:sldChg>
      <pc:sldChg chg="addSp modSp del mod modNotesTx">
        <pc:chgData name="สิริรักษ์ ไทยมีสุข" userId="def2d307-7484-4ec5-a884-e676796d4e7e" providerId="ADAL" clId="{53CF5DBE-9898-452E-B939-FCADFF5C7CEE}" dt="2021-10-28T03:47:18.964" v="2005" actId="47"/>
        <pc:sldMkLst>
          <pc:docMk/>
          <pc:sldMk cId="3646193343" sldId="283"/>
        </pc:sldMkLst>
        <pc:spChg chg="mod">
          <ac:chgData name="สิริรักษ์ ไทยมีสุข" userId="def2d307-7484-4ec5-a884-e676796d4e7e" providerId="ADAL" clId="{53CF5DBE-9898-452E-B939-FCADFF5C7CEE}" dt="2021-10-19T07:25:25.420" v="1414" actId="20577"/>
          <ac:spMkLst>
            <pc:docMk/>
            <pc:sldMk cId="3646193343" sldId="283"/>
            <ac:spMk id="6" creationId="{A255FCBB-75FE-4FDC-A635-B23932E0D430}"/>
          </ac:spMkLst>
        </pc:spChg>
        <pc:picChg chg="mod">
          <ac:chgData name="สิริรักษ์ ไทยมีสุข" userId="def2d307-7484-4ec5-a884-e676796d4e7e" providerId="ADAL" clId="{53CF5DBE-9898-452E-B939-FCADFF5C7CEE}" dt="2021-10-19T07:25:16.385" v="1398" actId="1036"/>
          <ac:picMkLst>
            <pc:docMk/>
            <pc:sldMk cId="3646193343" sldId="283"/>
            <ac:picMk id="3" creationId="{49E96222-EE58-4488-AAD9-4DE9E78C1838}"/>
          </ac:picMkLst>
        </pc:picChg>
        <pc:picChg chg="mod">
          <ac:chgData name="สิริรักษ์ ไทยมีสุข" userId="def2d307-7484-4ec5-a884-e676796d4e7e" providerId="ADAL" clId="{53CF5DBE-9898-452E-B939-FCADFF5C7CEE}" dt="2021-10-19T07:25:17.791" v="1408" actId="1036"/>
          <ac:picMkLst>
            <pc:docMk/>
            <pc:sldMk cId="3646193343" sldId="283"/>
            <ac:picMk id="5" creationId="{ED0F7DBB-4B1D-4783-AB75-8C287B42874C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19T07:25:14.276" v="1386" actId="1036"/>
          <ac:picMkLst>
            <pc:docMk/>
            <pc:sldMk cId="3646193343" sldId="283"/>
            <ac:picMk id="7" creationId="{8DD4CB52-05A6-446F-BEC9-6C8C44DFC32E}"/>
          </ac:picMkLst>
        </pc:picChg>
      </pc:sldChg>
      <pc:sldChg chg="addSp delSp modSp del mod ord modNotesTx">
        <pc:chgData name="สิริรักษ์ ไทยมีสุข" userId="def2d307-7484-4ec5-a884-e676796d4e7e" providerId="ADAL" clId="{53CF5DBE-9898-452E-B939-FCADFF5C7CEE}" dt="2021-10-28T03:48:21.681" v="2010" actId="47"/>
        <pc:sldMkLst>
          <pc:docMk/>
          <pc:sldMk cId="4132886621" sldId="284"/>
        </pc:sldMkLst>
        <pc:spChg chg="mod">
          <ac:chgData name="สิริรักษ์ ไทยมีสุข" userId="def2d307-7484-4ec5-a884-e676796d4e7e" providerId="ADAL" clId="{53CF5DBE-9898-452E-B939-FCADFF5C7CEE}" dt="2021-10-19T07:26:23.533" v="1459" actId="1038"/>
          <ac:spMkLst>
            <pc:docMk/>
            <pc:sldMk cId="4132886621" sldId="284"/>
            <ac:spMk id="8" creationId="{F6AFA586-8536-4689-873E-3FECC0B921A4}"/>
          </ac:spMkLst>
        </pc:spChg>
        <pc:spChg chg="del">
          <ac:chgData name="สิริรักษ์ ไทยมีสุข" userId="def2d307-7484-4ec5-a884-e676796d4e7e" providerId="ADAL" clId="{53CF5DBE-9898-452E-B939-FCADFF5C7CEE}" dt="2021-10-19T07:26:02.422" v="1425" actId="478"/>
          <ac:spMkLst>
            <pc:docMk/>
            <pc:sldMk cId="4132886621" sldId="284"/>
            <ac:spMk id="9" creationId="{FEA007B4-F53B-4E25-B0B1-EB3AEAD57421}"/>
          </ac:spMkLst>
        </pc:spChg>
        <pc:picChg chg="add mod">
          <ac:chgData name="สิริรักษ์ ไทยมีสุข" userId="def2d307-7484-4ec5-a884-e676796d4e7e" providerId="ADAL" clId="{53CF5DBE-9898-452E-B939-FCADFF5C7CEE}" dt="2021-10-19T07:26:20.955" v="1450" actId="1038"/>
          <ac:picMkLst>
            <pc:docMk/>
            <pc:sldMk cId="4132886621" sldId="284"/>
            <ac:picMk id="3" creationId="{5E88A289-5093-40AB-9B9F-73F813AB1492}"/>
          </ac:picMkLst>
        </pc:picChg>
        <pc:picChg chg="del mod">
          <ac:chgData name="สิริรักษ์ ไทยมีสุข" userId="def2d307-7484-4ec5-a884-e676796d4e7e" providerId="ADAL" clId="{53CF5DBE-9898-452E-B939-FCADFF5C7CEE}" dt="2021-10-19T07:26:35.107" v="1460" actId="478"/>
          <ac:picMkLst>
            <pc:docMk/>
            <pc:sldMk cId="4132886621" sldId="284"/>
            <ac:picMk id="4" creationId="{83E0D400-2F7F-44C1-B319-C603061968BD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19T07:28:31.317" v="1474" actId="14100"/>
          <ac:picMkLst>
            <pc:docMk/>
            <pc:sldMk cId="4132886621" sldId="284"/>
            <ac:picMk id="6" creationId="{7664A12E-CB08-403E-BBB7-0CA7F51A4501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7:25:46.533" v="1419" actId="478"/>
          <ac:picMkLst>
            <pc:docMk/>
            <pc:sldMk cId="4132886621" sldId="284"/>
            <ac:picMk id="7" creationId="{34079A22-1B47-435E-AEF2-2166A78CC345}"/>
          </ac:picMkLst>
        </pc:picChg>
      </pc:sldChg>
      <pc:sldChg chg="del mod ord modShow modNotesTx">
        <pc:chgData name="สิริรักษ์ ไทยมีสุข" userId="def2d307-7484-4ec5-a884-e676796d4e7e" providerId="ADAL" clId="{53CF5DBE-9898-452E-B939-FCADFF5C7CEE}" dt="2021-10-28T01:31:44.131" v="1932" actId="2696"/>
        <pc:sldMkLst>
          <pc:docMk/>
          <pc:sldMk cId="295254414" sldId="285"/>
        </pc:sldMkLst>
      </pc:sldChg>
      <pc:sldChg chg="addSp delSp modSp mod ord modShow">
        <pc:chgData name="สิริรักษ์ ไทยมีสุข" userId="def2d307-7484-4ec5-a884-e676796d4e7e" providerId="ADAL" clId="{53CF5DBE-9898-452E-B939-FCADFF5C7CEE}" dt="2021-10-29T03:29:00.269" v="2474" actId="1076"/>
        <pc:sldMkLst>
          <pc:docMk/>
          <pc:sldMk cId="1269861262" sldId="286"/>
        </pc:sldMkLst>
        <pc:spChg chg="mod">
          <ac:chgData name="สิริรักษ์ ไทยมีสุข" userId="def2d307-7484-4ec5-a884-e676796d4e7e" providerId="ADAL" clId="{53CF5DBE-9898-452E-B939-FCADFF5C7CEE}" dt="2021-10-29T03:29:00.269" v="2474" actId="1076"/>
          <ac:spMkLst>
            <pc:docMk/>
            <pc:sldMk cId="1269861262" sldId="286"/>
            <ac:spMk id="6" creationId="{2682419E-59BF-4204-9DBD-0D712C747775}"/>
          </ac:spMkLst>
        </pc:spChg>
        <pc:spChg chg="del">
          <ac:chgData name="สิริรักษ์ ไทยมีสุข" userId="def2d307-7484-4ec5-a884-e676796d4e7e" providerId="ADAL" clId="{53CF5DBE-9898-452E-B939-FCADFF5C7CEE}" dt="2021-10-28T01:19:56.221" v="1899" actId="478"/>
          <ac:spMkLst>
            <pc:docMk/>
            <pc:sldMk cId="1269861262" sldId="286"/>
            <ac:spMk id="7" creationId="{46442203-480E-4704-BA77-436EBB4D260F}"/>
          </ac:spMkLst>
        </pc:spChg>
        <pc:spChg chg="add mod">
          <ac:chgData name="สิริรักษ์ ไทยมีสุข" userId="def2d307-7484-4ec5-a884-e676796d4e7e" providerId="ADAL" clId="{53CF5DBE-9898-452E-B939-FCADFF5C7CEE}" dt="2021-10-28T01:20:01.666" v="1900"/>
          <ac:spMkLst>
            <pc:docMk/>
            <pc:sldMk cId="1269861262" sldId="286"/>
            <ac:spMk id="8" creationId="{5A5B7597-A34A-4832-A232-5FDB68C1A9CF}"/>
          </ac:spMkLst>
        </pc:spChg>
        <pc:graphicFrameChg chg="modGraphic">
          <ac:chgData name="สิริรักษ์ ไทยมีสุข" userId="def2d307-7484-4ec5-a884-e676796d4e7e" providerId="ADAL" clId="{53CF5DBE-9898-452E-B939-FCADFF5C7CEE}" dt="2021-10-29T03:28:20.489" v="2469" actId="2711"/>
          <ac:graphicFrameMkLst>
            <pc:docMk/>
            <pc:sldMk cId="1269861262" sldId="286"/>
            <ac:graphicFrameMk id="5" creationId="{632D6411-181D-4283-B1EC-A81C0E4B73BF}"/>
          </ac:graphicFrameMkLst>
        </pc:graphicFrameChg>
      </pc:sldChg>
      <pc:sldChg chg="del">
        <pc:chgData name="สิริรักษ์ ไทยมีสุข" userId="def2d307-7484-4ec5-a884-e676796d4e7e" providerId="ADAL" clId="{53CF5DBE-9898-452E-B939-FCADFF5C7CEE}" dt="2021-10-17T16:28:18.388" v="849" actId="2696"/>
        <pc:sldMkLst>
          <pc:docMk/>
          <pc:sldMk cId="3865062367" sldId="287"/>
        </pc:sldMkLst>
      </pc:sldChg>
      <pc:sldChg chg="addSp delSp modSp del mod ord modNotesTx">
        <pc:chgData name="สิริรักษ์ ไทยมีสุข" userId="def2d307-7484-4ec5-a884-e676796d4e7e" providerId="ADAL" clId="{53CF5DBE-9898-452E-B939-FCADFF5C7CEE}" dt="2021-10-28T03:48:45.286" v="2020" actId="47"/>
        <pc:sldMkLst>
          <pc:docMk/>
          <pc:sldMk cId="2858702490" sldId="288"/>
        </pc:sldMkLst>
        <pc:spChg chg="add mod">
          <ac:chgData name="สิริรักษ์ ไทยมีสุข" userId="def2d307-7484-4ec5-a884-e676796d4e7e" providerId="ADAL" clId="{53CF5DBE-9898-452E-B939-FCADFF5C7CEE}" dt="2021-10-19T09:13:47.907" v="1706"/>
          <ac:spMkLst>
            <pc:docMk/>
            <pc:sldMk cId="2858702490" sldId="288"/>
            <ac:spMk id="5" creationId="{CCF25D4C-2A31-43ED-B8E2-E149DA182D61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19T03:55:21.183" v="1128" actId="20577"/>
          <ac:spMkLst>
            <pc:docMk/>
            <pc:sldMk cId="2858702490" sldId="288"/>
            <ac:spMk id="6" creationId="{2682419E-59BF-4204-9DBD-0D712C747775}"/>
          </ac:spMkLst>
        </pc:spChg>
        <pc:spChg chg="del mod">
          <ac:chgData name="สิริรักษ์ ไทยมีสุข" userId="def2d307-7484-4ec5-a884-e676796d4e7e" providerId="ADAL" clId="{53CF5DBE-9898-452E-B939-FCADFF5C7CEE}" dt="2021-10-19T09:13:47.370" v="1705" actId="478"/>
          <ac:spMkLst>
            <pc:docMk/>
            <pc:sldMk cId="2858702490" sldId="288"/>
            <ac:spMk id="7" creationId="{46442203-480E-4704-BA77-436EBB4D260F}"/>
          </ac:spMkLst>
        </pc:spChg>
        <pc:graphicFrameChg chg="mod modGraphic">
          <ac:chgData name="สิริรักษ์ ไทยมีสุข" userId="def2d307-7484-4ec5-a884-e676796d4e7e" providerId="ADAL" clId="{53CF5DBE-9898-452E-B939-FCADFF5C7CEE}" dt="2021-10-19T08:51:12.048" v="1623" actId="207"/>
          <ac:graphicFrameMkLst>
            <pc:docMk/>
            <pc:sldMk cId="2858702490" sldId="288"/>
            <ac:graphicFrameMk id="2" creationId="{DC3AAB9F-0E2D-4219-BD98-5F48FEF569C4}"/>
          </ac:graphicFrameMkLst>
        </pc:graphicFrameChg>
      </pc:sldChg>
      <pc:sldChg chg="del modNotesTx">
        <pc:chgData name="สิริรักษ์ ไทยมีสุข" userId="def2d307-7484-4ec5-a884-e676796d4e7e" providerId="ADAL" clId="{53CF5DBE-9898-452E-B939-FCADFF5C7CEE}" dt="2021-10-19T09:13:24.103" v="1704" actId="47"/>
        <pc:sldMkLst>
          <pc:docMk/>
          <pc:sldMk cId="282225254" sldId="290"/>
        </pc:sldMkLst>
      </pc:sldChg>
      <pc:sldChg chg="addSp delSp modSp del mod modNotesTx">
        <pc:chgData name="สิริรักษ์ ไทยมีสุข" userId="def2d307-7484-4ec5-a884-e676796d4e7e" providerId="ADAL" clId="{53CF5DBE-9898-452E-B939-FCADFF5C7CEE}" dt="2021-10-19T09:13:22.271" v="1702" actId="47"/>
        <pc:sldMkLst>
          <pc:docMk/>
          <pc:sldMk cId="3166360862" sldId="291"/>
        </pc:sldMkLst>
        <pc:picChg chg="add mod">
          <ac:chgData name="สิริรักษ์ ไทยมีสุข" userId="def2d307-7484-4ec5-a884-e676796d4e7e" providerId="ADAL" clId="{53CF5DBE-9898-452E-B939-FCADFF5C7CEE}" dt="2021-10-18T07:28:26.783" v="993" actId="1035"/>
          <ac:picMkLst>
            <pc:docMk/>
            <pc:sldMk cId="3166360862" sldId="291"/>
            <ac:picMk id="3" creationId="{7BBE5898-9ADA-4F40-AD27-9EE8F988CD30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8T06:49:23.691" v="851" actId="478"/>
          <ac:picMkLst>
            <pc:docMk/>
            <pc:sldMk cId="3166360862" sldId="291"/>
            <ac:picMk id="5" creationId="{0C509F9C-8C72-481D-8255-CC06BDD8F9A2}"/>
          </ac:picMkLst>
        </pc:picChg>
        <pc:picChg chg="add del mod">
          <ac:chgData name="สิริรักษ์ ไทยมีสุข" userId="def2d307-7484-4ec5-a884-e676796d4e7e" providerId="ADAL" clId="{53CF5DBE-9898-452E-B939-FCADFF5C7CEE}" dt="2021-10-18T07:28:13.925" v="990" actId="478"/>
          <ac:picMkLst>
            <pc:docMk/>
            <pc:sldMk cId="3166360862" sldId="291"/>
            <ac:picMk id="7" creationId="{9642C2A1-4593-4458-B030-37BB67674E1E}"/>
          </ac:picMkLst>
        </pc:picChg>
        <pc:picChg chg="add del mod">
          <ac:chgData name="สิริรักษ์ ไทยมีสุข" userId="def2d307-7484-4ec5-a884-e676796d4e7e" providerId="ADAL" clId="{53CF5DBE-9898-452E-B939-FCADFF5C7CEE}" dt="2021-10-18T07:03:34.492" v="968" actId="22"/>
          <ac:picMkLst>
            <pc:docMk/>
            <pc:sldMk cId="3166360862" sldId="291"/>
            <ac:picMk id="12" creationId="{43962C36-216F-4F7E-8994-28838E35889E}"/>
          </ac:picMkLst>
        </pc:picChg>
      </pc:sldChg>
      <pc:sldChg chg="modSp add del mod">
        <pc:chgData name="สิริรักษ์ ไทยมีสุข" userId="def2d307-7484-4ec5-a884-e676796d4e7e" providerId="ADAL" clId="{53CF5DBE-9898-452E-B939-FCADFF5C7CEE}" dt="2021-10-17T15:55:50.383" v="296" actId="2696"/>
        <pc:sldMkLst>
          <pc:docMk/>
          <pc:sldMk cId="329410834" sldId="292"/>
        </pc:sldMkLst>
        <pc:graphicFrameChg chg="mod modGraphic">
          <ac:chgData name="สิริรักษ์ ไทยมีสุข" userId="def2d307-7484-4ec5-a884-e676796d4e7e" providerId="ADAL" clId="{53CF5DBE-9898-452E-B939-FCADFF5C7CEE}" dt="2021-10-17T15:49:10.393" v="118" actId="1076"/>
          <ac:graphicFrameMkLst>
            <pc:docMk/>
            <pc:sldMk cId="329410834" sldId="292"/>
            <ac:graphicFrameMk id="2" creationId="{77141276-9CB0-489D-99C3-3085FFB64747}"/>
          </ac:graphicFrameMkLst>
        </pc:graphicFrameChg>
      </pc:sldChg>
      <pc:sldChg chg="addSp delSp modSp add del mod ord modShow">
        <pc:chgData name="สิริรักษ์ ไทยมีสุข" userId="def2d307-7484-4ec5-a884-e676796d4e7e" providerId="ADAL" clId="{53CF5DBE-9898-452E-B939-FCADFF5C7CEE}" dt="2021-10-28T04:11:01.851" v="2167" actId="2696"/>
        <pc:sldMkLst>
          <pc:docMk/>
          <pc:sldMk cId="1732843428" sldId="293"/>
        </pc:sldMkLst>
        <pc:spChg chg="mod">
          <ac:chgData name="สิริรักษ์ ไทยมีสุข" userId="def2d307-7484-4ec5-a884-e676796d4e7e" providerId="ADAL" clId="{53CF5DBE-9898-452E-B939-FCADFF5C7CEE}" dt="2021-10-17T15:55:26.160" v="294" actId="1036"/>
          <ac:spMkLst>
            <pc:docMk/>
            <pc:sldMk cId="1732843428" sldId="293"/>
            <ac:spMk id="4" creationId="{87840F06-A3BD-4035-97BD-B1985DC25B21}"/>
          </ac:spMkLst>
        </pc:spChg>
        <pc:graphicFrameChg chg="add del mod modGraphic">
          <ac:chgData name="สิริรักษ์ ไทยมีสุข" userId="def2d307-7484-4ec5-a884-e676796d4e7e" providerId="ADAL" clId="{53CF5DBE-9898-452E-B939-FCADFF5C7CEE}" dt="2021-10-17T16:04:25.697" v="409" actId="2165"/>
          <ac:graphicFrameMkLst>
            <pc:docMk/>
            <pc:sldMk cId="1732843428" sldId="293"/>
            <ac:graphicFrameMk id="3" creationId="{11F2221F-0E71-4A60-B6F0-1565DFC0B57F}"/>
          </ac:graphicFrameMkLst>
        </pc:graphicFrameChg>
      </pc:sldChg>
      <pc:sldChg chg="modSp add del mod ord modShow">
        <pc:chgData name="สิริรักษ์ ไทยมีสุข" userId="def2d307-7484-4ec5-a884-e676796d4e7e" providerId="ADAL" clId="{53CF5DBE-9898-452E-B939-FCADFF5C7CEE}" dt="2021-10-28T04:11:03.512" v="2168" actId="2696"/>
        <pc:sldMkLst>
          <pc:docMk/>
          <pc:sldMk cId="1772709296" sldId="294"/>
        </pc:sldMkLst>
        <pc:graphicFrameChg chg="mod modGraphic">
          <ac:chgData name="สิริรักษ์ ไทยมีสุข" userId="def2d307-7484-4ec5-a884-e676796d4e7e" providerId="ADAL" clId="{53CF5DBE-9898-452E-B939-FCADFF5C7CEE}" dt="2021-10-17T16:00:58.564" v="378" actId="20577"/>
          <ac:graphicFrameMkLst>
            <pc:docMk/>
            <pc:sldMk cId="1772709296" sldId="294"/>
            <ac:graphicFrameMk id="3" creationId="{11F2221F-0E71-4A60-B6F0-1565DFC0B57F}"/>
          </ac:graphicFrameMkLst>
        </pc:graphicFrameChg>
      </pc:sldChg>
      <pc:sldChg chg="add del ord">
        <pc:chgData name="สิริรักษ์ ไทยมีสุข" userId="def2d307-7484-4ec5-a884-e676796d4e7e" providerId="ADAL" clId="{53CF5DBE-9898-452E-B939-FCADFF5C7CEE}" dt="2021-10-19T07:30:08.715" v="1509" actId="2696"/>
        <pc:sldMkLst>
          <pc:docMk/>
          <pc:sldMk cId="3425287344" sldId="295"/>
        </pc:sldMkLst>
      </pc:sldChg>
      <pc:sldChg chg="add del mod ord modShow">
        <pc:chgData name="สิริรักษ์ ไทยมีสุข" userId="def2d307-7484-4ec5-a884-e676796d4e7e" providerId="ADAL" clId="{53CF5DBE-9898-452E-B939-FCADFF5C7CEE}" dt="2021-10-18T07:03:11.924" v="961" actId="2890"/>
        <pc:sldMkLst>
          <pc:docMk/>
          <pc:sldMk cId="3600394253" sldId="295"/>
        </pc:sldMkLst>
      </pc:sldChg>
      <pc:sldChg chg="addSp delSp modSp add del mod ord modNotesTx">
        <pc:chgData name="สิริรักษ์ ไทยมีสุข" userId="def2d307-7484-4ec5-a884-e676796d4e7e" providerId="ADAL" clId="{53CF5DBE-9898-452E-B939-FCADFF5C7CEE}" dt="2021-10-28T03:48:29.394" v="2017" actId="47"/>
        <pc:sldMkLst>
          <pc:docMk/>
          <pc:sldMk cId="3128202175" sldId="296"/>
        </pc:sldMkLst>
        <pc:spChg chg="mod">
          <ac:chgData name="สิริรักษ์ ไทยมีสุข" userId="def2d307-7484-4ec5-a884-e676796d4e7e" providerId="ADAL" clId="{53CF5DBE-9898-452E-B939-FCADFF5C7CEE}" dt="2021-10-19T08:48:46.728" v="1570" actId="20577"/>
          <ac:spMkLst>
            <pc:docMk/>
            <pc:sldMk cId="3128202175" sldId="296"/>
            <ac:spMk id="6" creationId="{A255FCBB-75FE-4FDC-A635-B23932E0D430}"/>
          </ac:spMkLst>
        </pc:spChg>
        <pc:picChg chg="del">
          <ac:chgData name="สิริรักษ์ ไทยมีสุข" userId="def2d307-7484-4ec5-a884-e676796d4e7e" providerId="ADAL" clId="{53CF5DBE-9898-452E-B939-FCADFF5C7CEE}" dt="2021-10-19T07:29:43.674" v="1504" actId="478"/>
          <ac:picMkLst>
            <pc:docMk/>
            <pc:sldMk cId="3128202175" sldId="296"/>
            <ac:picMk id="3" creationId="{49E96222-EE58-4488-AAD9-4DE9E78C1838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19T08:57:10.295" v="1636" actId="1076"/>
          <ac:picMkLst>
            <pc:docMk/>
            <pc:sldMk cId="3128202175" sldId="296"/>
            <ac:picMk id="4" creationId="{A06B7A25-7ADC-42F7-9A9D-2E45F9006473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8:57:20.150" v="1637" actId="478"/>
          <ac:picMkLst>
            <pc:docMk/>
            <pc:sldMk cId="3128202175" sldId="296"/>
            <ac:picMk id="5" creationId="{ED0F7DBB-4B1D-4783-AB75-8C287B42874C}"/>
          </ac:picMkLst>
        </pc:picChg>
      </pc:sldChg>
      <pc:sldChg chg="addSp delSp modSp add del mod modNotesTx">
        <pc:chgData name="สิริรักษ์ ไทยมีสุข" userId="def2d307-7484-4ec5-a884-e676796d4e7e" providerId="ADAL" clId="{53CF5DBE-9898-452E-B939-FCADFF5C7CEE}" dt="2021-10-28T03:48:26.008" v="2013" actId="47"/>
        <pc:sldMkLst>
          <pc:docMk/>
          <pc:sldMk cId="1628343234" sldId="297"/>
        </pc:sldMkLst>
        <pc:spChg chg="del">
          <ac:chgData name="สิริรักษ์ ไทยมีสุข" userId="def2d307-7484-4ec5-a884-e676796d4e7e" providerId="ADAL" clId="{53CF5DBE-9898-452E-B939-FCADFF5C7CEE}" dt="2021-10-19T07:28:54.732" v="1480" actId="478"/>
          <ac:spMkLst>
            <pc:docMk/>
            <pc:sldMk cId="1628343234" sldId="297"/>
            <ac:spMk id="8" creationId="{F6AFA586-8536-4689-873E-3FECC0B921A4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19T08:44:33.094" v="1557" actId="20577"/>
          <ac:spMkLst>
            <pc:docMk/>
            <pc:sldMk cId="1628343234" sldId="297"/>
            <ac:spMk id="9" creationId="{FEA007B4-F53B-4E25-B0B1-EB3AEAD57421}"/>
          </ac:spMkLst>
        </pc:spChg>
        <pc:picChg chg="add mod">
          <ac:chgData name="สิริรักษ์ ไทยมีสุข" userId="def2d307-7484-4ec5-a884-e676796d4e7e" providerId="ADAL" clId="{53CF5DBE-9898-452E-B939-FCADFF5C7CEE}" dt="2021-10-19T07:29:23.997" v="1496" actId="14100"/>
          <ac:picMkLst>
            <pc:docMk/>
            <pc:sldMk cId="1628343234" sldId="297"/>
            <ac:picMk id="3" creationId="{0CF83C3A-E8B5-46AE-8C08-769DED5C0338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7:29:11.136" v="1491" actId="478"/>
          <ac:picMkLst>
            <pc:docMk/>
            <pc:sldMk cId="1628343234" sldId="297"/>
            <ac:picMk id="4" creationId="{83E0D400-2F7F-44C1-B319-C603061968BD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7:44:53.871" v="1540" actId="478"/>
          <ac:picMkLst>
            <pc:docMk/>
            <pc:sldMk cId="1628343234" sldId="297"/>
            <ac:picMk id="7" creationId="{34079A22-1B47-435E-AEF2-2166A78CC345}"/>
          </ac:picMkLst>
        </pc:picChg>
      </pc:sldChg>
      <pc:sldChg chg="addSp delSp modSp add del mod ord modNotesTx">
        <pc:chgData name="สิริรักษ์ ไทยมีสุข" userId="def2d307-7484-4ec5-a884-e676796d4e7e" providerId="ADAL" clId="{53CF5DBE-9898-452E-B939-FCADFF5C7CEE}" dt="2021-10-28T03:48:28.131" v="2015" actId="47"/>
        <pc:sldMkLst>
          <pc:docMk/>
          <pc:sldMk cId="3790309398" sldId="298"/>
        </pc:sldMkLst>
        <pc:spChg chg="mod">
          <ac:chgData name="สิริรักษ์ ไทยมีสุข" userId="def2d307-7484-4ec5-a884-e676796d4e7e" providerId="ADAL" clId="{53CF5DBE-9898-452E-B939-FCADFF5C7CEE}" dt="2021-10-19T08:48:50.455" v="1572" actId="20577"/>
          <ac:spMkLst>
            <pc:docMk/>
            <pc:sldMk cId="3790309398" sldId="298"/>
            <ac:spMk id="6" creationId="{A255FCBB-75FE-4FDC-A635-B23932E0D430}"/>
          </ac:spMkLst>
        </pc:spChg>
        <pc:picChg chg="del">
          <ac:chgData name="สิริรักษ์ ไทยมีสุข" userId="def2d307-7484-4ec5-a884-e676796d4e7e" providerId="ADAL" clId="{53CF5DBE-9898-452E-B939-FCADFF5C7CEE}" dt="2021-10-19T07:29:54.086" v="1508" actId="478"/>
          <ac:picMkLst>
            <pc:docMk/>
            <pc:sldMk cId="3790309398" sldId="298"/>
            <ac:picMk id="3" creationId="{49E96222-EE58-4488-AAD9-4DE9E78C1838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19T07:32:35.546" v="1539" actId="1076"/>
          <ac:picMkLst>
            <pc:docMk/>
            <pc:sldMk cId="3790309398" sldId="298"/>
            <ac:picMk id="4" creationId="{12663479-20C0-4F9A-9BE2-E35B953BDAFF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7:32:32.085" v="1538" actId="478"/>
          <ac:picMkLst>
            <pc:docMk/>
            <pc:sldMk cId="3790309398" sldId="298"/>
            <ac:picMk id="5" creationId="{ED0F7DBB-4B1D-4783-AB75-8C287B42874C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19T07:46:14.395" v="1555" actId="14100"/>
          <ac:picMkLst>
            <pc:docMk/>
            <pc:sldMk cId="3790309398" sldId="298"/>
            <ac:picMk id="8" creationId="{CB2F09A1-FA06-4E6B-976E-B9F210CD0463}"/>
          </ac:picMkLst>
        </pc:picChg>
      </pc:sldChg>
      <pc:sldChg chg="addSp delSp modSp add del mod ord">
        <pc:chgData name="สิริรักษ์ ไทยมีสุข" userId="def2d307-7484-4ec5-a884-e676796d4e7e" providerId="ADAL" clId="{53CF5DBE-9898-452E-B939-FCADFF5C7CEE}" dt="2021-10-19T07:25:31.971" v="1415" actId="2696"/>
        <pc:sldMkLst>
          <pc:docMk/>
          <pc:sldMk cId="1933879352" sldId="299"/>
        </pc:sldMkLst>
        <pc:spChg chg="mod">
          <ac:chgData name="สิริรักษ์ ไทยมีสุข" userId="def2d307-7484-4ec5-a884-e676796d4e7e" providerId="ADAL" clId="{53CF5DBE-9898-452E-B939-FCADFF5C7CEE}" dt="2021-10-19T06:42:17.044" v="1316" actId="1076"/>
          <ac:spMkLst>
            <pc:docMk/>
            <pc:sldMk cId="1933879352" sldId="299"/>
            <ac:spMk id="6" creationId="{A255FCBB-75FE-4FDC-A635-B23932E0D430}"/>
          </ac:spMkLst>
        </pc:spChg>
        <pc:picChg chg="del">
          <ac:chgData name="สิริรักษ์ ไทยมีสุข" userId="def2d307-7484-4ec5-a884-e676796d4e7e" providerId="ADAL" clId="{53CF5DBE-9898-452E-B939-FCADFF5C7CEE}" dt="2021-10-19T06:41:54.114" v="1281" actId="478"/>
          <ac:picMkLst>
            <pc:docMk/>
            <pc:sldMk cId="1933879352" sldId="299"/>
            <ac:picMk id="3" creationId="{49E96222-EE58-4488-AAD9-4DE9E78C1838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19T06:43:26.370" v="1323" actId="1076"/>
          <ac:picMkLst>
            <pc:docMk/>
            <pc:sldMk cId="1933879352" sldId="299"/>
            <ac:picMk id="4" creationId="{AD4F5C36-1298-4DD6-BDBE-DEF513628852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6:41:54.647" v="1282" actId="478"/>
          <ac:picMkLst>
            <pc:docMk/>
            <pc:sldMk cId="1933879352" sldId="299"/>
            <ac:picMk id="5" creationId="{ED0F7DBB-4B1D-4783-AB75-8C287B42874C}"/>
          </ac:picMkLst>
        </pc:picChg>
      </pc:sldChg>
      <pc:sldChg chg="addSp delSp modSp add del mod modNotesTx">
        <pc:chgData name="สิริรักษ์ ไทยมีสุข" userId="def2d307-7484-4ec5-a884-e676796d4e7e" providerId="ADAL" clId="{53CF5DBE-9898-452E-B939-FCADFF5C7CEE}" dt="2021-10-28T03:48:25.383" v="2012" actId="47"/>
        <pc:sldMkLst>
          <pc:docMk/>
          <pc:sldMk cId="3801034506" sldId="299"/>
        </pc:sldMkLst>
        <pc:spChg chg="mod">
          <ac:chgData name="สิริรักษ์ ไทยมีสุข" userId="def2d307-7484-4ec5-a884-e676796d4e7e" providerId="ADAL" clId="{53CF5DBE-9898-452E-B939-FCADFF5C7CEE}" dt="2021-10-19T09:04:53.598" v="1676" actId="1036"/>
          <ac:spMkLst>
            <pc:docMk/>
            <pc:sldMk cId="3801034506" sldId="299"/>
            <ac:spMk id="8" creationId="{F6AFA586-8536-4689-873E-3FECC0B921A4}"/>
          </ac:spMkLst>
        </pc:spChg>
        <pc:picChg chg="del">
          <ac:chgData name="สิริรักษ์ ไทยมีสุข" userId="def2d307-7484-4ec5-a884-e676796d4e7e" providerId="ADAL" clId="{53CF5DBE-9898-452E-B939-FCADFF5C7CEE}" dt="2021-10-19T09:01:43.682" v="1639" actId="478"/>
          <ac:picMkLst>
            <pc:docMk/>
            <pc:sldMk cId="3801034506" sldId="299"/>
            <ac:picMk id="3" creationId="{5E88A289-5093-40AB-9B9F-73F813AB1492}"/>
          </ac:picMkLst>
        </pc:picChg>
        <pc:picChg chg="add del mod">
          <ac:chgData name="สิริรักษ์ ไทยมีสุข" userId="def2d307-7484-4ec5-a884-e676796d4e7e" providerId="ADAL" clId="{53CF5DBE-9898-452E-B939-FCADFF5C7CEE}" dt="2021-10-19T09:03:43.834" v="1662" actId="478"/>
          <ac:picMkLst>
            <pc:docMk/>
            <pc:sldMk cId="3801034506" sldId="299"/>
            <ac:picMk id="4" creationId="{8E269A94-8BCD-425F-8DE8-0C4ED39D42F1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9:01:45.354" v="1640" actId="478"/>
          <ac:picMkLst>
            <pc:docMk/>
            <pc:sldMk cId="3801034506" sldId="299"/>
            <ac:picMk id="6" creationId="{7664A12E-CB08-403E-BBB7-0CA7F51A4501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19T09:04:43.227" v="1671" actId="1076"/>
          <ac:picMkLst>
            <pc:docMk/>
            <pc:sldMk cId="3801034506" sldId="299"/>
            <ac:picMk id="7" creationId="{3354D63A-74F6-411C-AB2C-DF2D88596221}"/>
          </ac:picMkLst>
        </pc:picChg>
        <pc:picChg chg="add mod ord">
          <ac:chgData name="สิริรักษ์ ไทยมีสุข" userId="def2d307-7484-4ec5-a884-e676796d4e7e" providerId="ADAL" clId="{53CF5DBE-9898-452E-B939-FCADFF5C7CEE}" dt="2021-10-19T09:04:50.605" v="1673" actId="1076"/>
          <ac:picMkLst>
            <pc:docMk/>
            <pc:sldMk cId="3801034506" sldId="299"/>
            <ac:picMk id="10" creationId="{A9CD66AA-4EA0-4BB6-B5BA-C54DD6C27621}"/>
          </ac:picMkLst>
        </pc:picChg>
      </pc:sldChg>
      <pc:sldChg chg="addSp delSp modSp add del mod">
        <pc:chgData name="สิริรักษ์ ไทยมีสุข" userId="def2d307-7484-4ec5-a884-e676796d4e7e" providerId="ADAL" clId="{53CF5DBE-9898-452E-B939-FCADFF5C7CEE}" dt="2021-10-28T03:48:28.696" v="2016" actId="47"/>
        <pc:sldMkLst>
          <pc:docMk/>
          <pc:sldMk cId="2150739890" sldId="300"/>
        </pc:sldMkLst>
        <pc:picChg chg="add mod">
          <ac:chgData name="สิริรักษ์ ไทยมีสุข" userId="def2d307-7484-4ec5-a884-e676796d4e7e" providerId="ADAL" clId="{53CF5DBE-9898-452E-B939-FCADFF5C7CEE}" dt="2021-10-19T09:06:14.720" v="1687" actId="1076"/>
          <ac:picMkLst>
            <pc:docMk/>
            <pc:sldMk cId="2150739890" sldId="300"/>
            <ac:picMk id="3" creationId="{76D41A26-05E5-404B-9A92-52D389C10D56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9:06:00.053" v="1679" actId="478"/>
          <ac:picMkLst>
            <pc:docMk/>
            <pc:sldMk cId="2150739890" sldId="300"/>
            <ac:picMk id="4" creationId="{12663479-20C0-4F9A-9BE2-E35B953BDAFF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9:05:59.570" v="1678" actId="478"/>
          <ac:picMkLst>
            <pc:docMk/>
            <pc:sldMk cId="2150739890" sldId="300"/>
            <ac:picMk id="8" creationId="{CB2F09A1-FA06-4E6B-976E-B9F210CD0463}"/>
          </ac:picMkLst>
        </pc:picChg>
      </pc:sldChg>
      <pc:sldChg chg="addSp delSp modSp add del mod modNotesTx">
        <pc:chgData name="สิริรักษ์ ไทยมีสุข" userId="def2d307-7484-4ec5-a884-e676796d4e7e" providerId="ADAL" clId="{53CF5DBE-9898-452E-B939-FCADFF5C7CEE}" dt="2021-10-28T03:48:23.594" v="2011" actId="47"/>
        <pc:sldMkLst>
          <pc:docMk/>
          <pc:sldMk cId="1591094122" sldId="301"/>
        </pc:sldMkLst>
        <pc:picChg chg="del">
          <ac:chgData name="สิริรักษ์ ไทยมีสุข" userId="def2d307-7484-4ec5-a884-e676796d4e7e" providerId="ADAL" clId="{53CF5DBE-9898-452E-B939-FCADFF5C7CEE}" dt="2021-10-19T09:06:40.617" v="1690" actId="478"/>
          <ac:picMkLst>
            <pc:docMk/>
            <pc:sldMk cId="1591094122" sldId="301"/>
            <ac:picMk id="3" creationId="{49E96222-EE58-4488-AAD9-4DE9E78C1838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19T09:07:18.919" v="1696" actId="1076"/>
          <ac:picMkLst>
            <pc:docMk/>
            <pc:sldMk cId="1591094122" sldId="301"/>
            <ac:picMk id="4" creationId="{F443A210-87F7-4F1D-9423-358DCAF3B327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9:06:41.034" v="1691" actId="478"/>
          <ac:picMkLst>
            <pc:docMk/>
            <pc:sldMk cId="1591094122" sldId="301"/>
            <ac:picMk id="5" creationId="{ED0F7DBB-4B1D-4783-AB75-8C287B42874C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19T09:06:40.104" v="1689" actId="478"/>
          <ac:picMkLst>
            <pc:docMk/>
            <pc:sldMk cId="1591094122" sldId="301"/>
            <ac:picMk id="7" creationId="{8DD4CB52-05A6-446F-BEC9-6C8C44DFC32E}"/>
          </ac:picMkLst>
        </pc:picChg>
      </pc:sldChg>
      <pc:sldChg chg="delSp add del mod">
        <pc:chgData name="สิริรักษ์ ไทยมีสุข" userId="def2d307-7484-4ec5-a884-e676796d4e7e" providerId="ADAL" clId="{53CF5DBE-9898-452E-B939-FCADFF5C7CEE}" dt="2021-10-28T03:48:27.478" v="2014" actId="47"/>
        <pc:sldMkLst>
          <pc:docMk/>
          <pc:sldMk cId="3369703799" sldId="302"/>
        </pc:sldMkLst>
        <pc:picChg chg="del">
          <ac:chgData name="สิริรักษ์ ไทยมีสุข" userId="def2d307-7484-4ec5-a884-e676796d4e7e" providerId="ADAL" clId="{53CF5DBE-9898-452E-B939-FCADFF5C7CEE}" dt="2021-10-19T09:08:35.009" v="1698" actId="478"/>
          <ac:picMkLst>
            <pc:docMk/>
            <pc:sldMk cId="3369703799" sldId="302"/>
            <ac:picMk id="3" creationId="{0CF83C3A-E8B5-46AE-8C08-769DED5C0338}"/>
          </ac:picMkLst>
        </pc:picChg>
      </pc:sldChg>
      <pc:sldChg chg="delSp add del mod">
        <pc:chgData name="สิริรักษ์ ไทยมีสุข" userId="def2d307-7484-4ec5-a884-e676796d4e7e" providerId="ADAL" clId="{53CF5DBE-9898-452E-B939-FCADFF5C7CEE}" dt="2021-10-28T03:48:31.095" v="2018" actId="47"/>
        <pc:sldMkLst>
          <pc:docMk/>
          <pc:sldMk cId="522167206" sldId="303"/>
        </pc:sldMkLst>
        <pc:picChg chg="del">
          <ac:chgData name="สิริรักษ์ ไทยมีสุข" userId="def2d307-7484-4ec5-a884-e676796d4e7e" providerId="ADAL" clId="{53CF5DBE-9898-452E-B939-FCADFF5C7CEE}" dt="2021-10-19T09:08:46.031" v="1700" actId="478"/>
          <ac:picMkLst>
            <pc:docMk/>
            <pc:sldMk cId="522167206" sldId="303"/>
            <ac:picMk id="4" creationId="{A06B7A25-7ADC-42F7-9A9D-2E45F9006473}"/>
          </ac:picMkLst>
        </pc:picChg>
      </pc:sldChg>
      <pc:sldChg chg="addSp modSp add mod">
        <pc:chgData name="สิริรักษ์ ไทยมีสุข" userId="def2d307-7484-4ec5-a884-e676796d4e7e" providerId="ADAL" clId="{53CF5DBE-9898-452E-B939-FCADFF5C7CEE}" dt="2021-10-28T04:04:04.827" v="2140" actId="207"/>
        <pc:sldMkLst>
          <pc:docMk/>
          <pc:sldMk cId="206238445" sldId="304"/>
        </pc:sldMkLst>
        <pc:spChg chg="mod">
          <ac:chgData name="สิริรักษ์ ไทยมีสุข" userId="def2d307-7484-4ec5-a884-e676796d4e7e" providerId="ADAL" clId="{53CF5DBE-9898-452E-B939-FCADFF5C7CEE}" dt="2021-10-28T04:04:04.827" v="2140" actId="207"/>
          <ac:spMkLst>
            <pc:docMk/>
            <pc:sldMk cId="206238445" sldId="304"/>
            <ac:spMk id="4" creationId="{87840F06-A3BD-4035-97BD-B1985DC25B21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8T01:37:28.474" v="1988"/>
          <ac:spMkLst>
            <pc:docMk/>
            <pc:sldMk cId="206238445" sldId="304"/>
            <ac:spMk id="5" creationId="{C5D62759-7999-43B0-87F2-277BDAE9C595}"/>
          </ac:spMkLst>
        </pc:spChg>
        <pc:spChg chg="add mod">
          <ac:chgData name="สิริรักษ์ ไทยมีสุข" userId="def2d307-7484-4ec5-a884-e676796d4e7e" providerId="ADAL" clId="{53CF5DBE-9898-452E-B939-FCADFF5C7CEE}" dt="2021-10-28T03:50:23.549" v="2029"/>
          <ac:spMkLst>
            <pc:docMk/>
            <pc:sldMk cId="206238445" sldId="304"/>
            <ac:spMk id="6" creationId="{24B8545D-65FD-44DE-A933-6405680E8B24}"/>
          </ac:spMkLst>
        </pc:spChg>
      </pc:sldChg>
      <pc:sldChg chg="addSp modSp add mod">
        <pc:chgData name="สิริรักษ์ ไทยมีสุข" userId="def2d307-7484-4ec5-a884-e676796d4e7e" providerId="ADAL" clId="{53CF5DBE-9898-452E-B939-FCADFF5C7CEE}" dt="2021-10-28T04:05:32.537" v="2153"/>
        <pc:sldMkLst>
          <pc:docMk/>
          <pc:sldMk cId="3950352630" sldId="305"/>
        </pc:sldMkLst>
        <pc:spChg chg="mod">
          <ac:chgData name="สิริรักษ์ ไทยมีสุข" userId="def2d307-7484-4ec5-a884-e676796d4e7e" providerId="ADAL" clId="{53CF5DBE-9898-452E-B939-FCADFF5C7CEE}" dt="2021-10-28T04:05:32.537" v="2153"/>
          <ac:spMkLst>
            <pc:docMk/>
            <pc:sldMk cId="3950352630" sldId="305"/>
            <ac:spMk id="6" creationId="{B5AFE954-F737-4082-AE83-1430B8D8E744}"/>
          </ac:spMkLst>
        </pc:spChg>
        <pc:spChg chg="add mod">
          <ac:chgData name="สิริรักษ์ ไทยมีสุข" userId="def2d307-7484-4ec5-a884-e676796d4e7e" providerId="ADAL" clId="{53CF5DBE-9898-452E-B939-FCADFF5C7CEE}" dt="2021-10-28T03:50:30.508" v="2030"/>
          <ac:spMkLst>
            <pc:docMk/>
            <pc:sldMk cId="3950352630" sldId="305"/>
            <ac:spMk id="7" creationId="{061613E0-805F-4E15-87C4-E3C98975FA8B}"/>
          </ac:spMkLst>
        </pc:spChg>
        <pc:graphicFrameChg chg="mod">
          <ac:chgData name="สิริรักษ์ ไทยมีสุข" userId="def2d307-7484-4ec5-a884-e676796d4e7e" providerId="ADAL" clId="{53CF5DBE-9898-452E-B939-FCADFF5C7CEE}" dt="2021-10-28T03:50:46.293" v="2058" actId="1035"/>
          <ac:graphicFrameMkLst>
            <pc:docMk/>
            <pc:sldMk cId="3950352630" sldId="305"/>
            <ac:graphicFrameMk id="3" creationId="{11F2221F-0E71-4A60-B6F0-1565DFC0B57F}"/>
          </ac:graphicFrameMkLst>
        </pc:graphicFrameChg>
      </pc:sldChg>
      <pc:sldChg chg="addSp delSp modSp add mod">
        <pc:chgData name="สิริรักษ์ ไทยมีสุข" userId="def2d307-7484-4ec5-a884-e676796d4e7e" providerId="ADAL" clId="{53CF5DBE-9898-452E-B939-FCADFF5C7CEE}" dt="2021-10-28T04:05:41.281" v="2154"/>
        <pc:sldMkLst>
          <pc:docMk/>
          <pc:sldMk cId="4072232461" sldId="306"/>
        </pc:sldMkLst>
        <pc:spChg chg="add mod">
          <ac:chgData name="สิริรักษ์ ไทยมีสุข" userId="def2d307-7484-4ec5-a884-e676796d4e7e" providerId="ADAL" clId="{53CF5DBE-9898-452E-B939-FCADFF5C7CEE}" dt="2021-10-28T03:50:52.223" v="2059"/>
          <ac:spMkLst>
            <pc:docMk/>
            <pc:sldMk cId="4072232461" sldId="306"/>
            <ac:spMk id="7" creationId="{B6115CAA-89CD-4387-ABEA-2C99C47FB3B3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8T04:04:32.600" v="2146"/>
          <ac:spMkLst>
            <pc:docMk/>
            <pc:sldMk cId="4072232461" sldId="306"/>
            <ac:spMk id="8" creationId="{53D43C3B-5A8D-453E-AF61-A74984E2F113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8T04:05:41.281" v="2154"/>
          <ac:spMkLst>
            <pc:docMk/>
            <pc:sldMk cId="4072232461" sldId="306"/>
            <ac:spMk id="9" creationId="{E985594F-CFF1-4EC3-BCE4-D0C924F26508}"/>
          </ac:spMkLst>
        </pc:spChg>
        <pc:spChg chg="add del mod ord">
          <ac:chgData name="สิริรักษ์ ไทยมีสุข" userId="def2d307-7484-4ec5-a884-e676796d4e7e" providerId="ADAL" clId="{53CF5DBE-9898-452E-B939-FCADFF5C7CEE}" dt="2021-10-28T04:04:54.556" v="2149" actId="478"/>
          <ac:spMkLst>
            <pc:docMk/>
            <pc:sldMk cId="4072232461" sldId="306"/>
            <ac:spMk id="10" creationId="{12D17DE7-15BA-46CB-ACED-50B3A46D0CE2}"/>
          </ac:spMkLst>
        </pc:spChg>
      </pc:sldChg>
      <pc:sldChg chg="addSp delSp modSp add del mod ord">
        <pc:chgData name="สิริรักษ์ ไทยมีสุข" userId="def2d307-7484-4ec5-a884-e676796d4e7e" providerId="ADAL" clId="{53CF5DBE-9898-452E-B939-FCADFF5C7CEE}" dt="2021-10-28T01:36:50.999" v="1982" actId="47"/>
        <pc:sldMkLst>
          <pc:docMk/>
          <pc:sldMk cId="877897739" sldId="307"/>
        </pc:sldMkLst>
        <pc:picChg chg="add del mod">
          <ac:chgData name="สิริรักษ์ ไทยมีสุข" userId="def2d307-7484-4ec5-a884-e676796d4e7e" providerId="ADAL" clId="{53CF5DBE-9898-452E-B939-FCADFF5C7CEE}" dt="2021-10-28T01:33:55.883" v="1945" actId="478"/>
          <ac:picMkLst>
            <pc:docMk/>
            <pc:sldMk cId="877897739" sldId="307"/>
            <ac:picMk id="3" creationId="{2FABCE80-B89A-4C0B-8356-B3E4206B9867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28T01:36:34.386" v="1979" actId="14100"/>
          <ac:picMkLst>
            <pc:docMk/>
            <pc:sldMk cId="877897739" sldId="307"/>
            <ac:picMk id="5" creationId="{B0710978-E367-46B4-A874-2CFF38F7E625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28T01:36:36.335" v="1980" actId="14100"/>
          <ac:picMkLst>
            <pc:docMk/>
            <pc:sldMk cId="877897739" sldId="307"/>
            <ac:picMk id="7" creationId="{F15F82D9-869F-40F2-B133-D5612B5EF337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28T01:33:36.109" v="1936" actId="478"/>
          <ac:picMkLst>
            <pc:docMk/>
            <pc:sldMk cId="877897739" sldId="307"/>
            <ac:picMk id="12" creationId="{B1F3AC8B-E858-4E34-824A-B8C48ABA2F2D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28T01:33:58.808" v="1946" actId="478"/>
          <ac:picMkLst>
            <pc:docMk/>
            <pc:sldMk cId="877897739" sldId="307"/>
            <ac:picMk id="13" creationId="{D62B3A7A-3ECB-42D9-A6D9-6F015665964E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28T01:34:00.489" v="1947" actId="478"/>
          <ac:picMkLst>
            <pc:docMk/>
            <pc:sldMk cId="877897739" sldId="307"/>
            <ac:picMk id="14" creationId="{48E26840-FF21-461B-8C9A-712050C5AA6E}"/>
          </ac:picMkLst>
        </pc:picChg>
        <pc:cxnChg chg="del">
          <ac:chgData name="สิริรักษ์ ไทยมีสุข" userId="def2d307-7484-4ec5-a884-e676796d4e7e" providerId="ADAL" clId="{53CF5DBE-9898-452E-B939-FCADFF5C7CEE}" dt="2021-10-28T01:34:03.653" v="1948" actId="478"/>
          <ac:cxnSpMkLst>
            <pc:docMk/>
            <pc:sldMk cId="877897739" sldId="307"/>
            <ac:cxnSpMk id="15" creationId="{C910C019-77CE-4E4D-89D7-E7E95990F3DA}"/>
          </ac:cxnSpMkLst>
        </pc:cxnChg>
        <pc:cxnChg chg="del">
          <ac:chgData name="สิริรักษ์ ไทยมีสุข" userId="def2d307-7484-4ec5-a884-e676796d4e7e" providerId="ADAL" clId="{53CF5DBE-9898-452E-B939-FCADFF5C7CEE}" dt="2021-10-28T01:36:08.621" v="1971" actId="478"/>
          <ac:cxnSpMkLst>
            <pc:docMk/>
            <pc:sldMk cId="877897739" sldId="307"/>
            <ac:cxnSpMk id="16" creationId="{6C13857F-60D3-4BEE-B59D-E07EAA061A3A}"/>
          </ac:cxnSpMkLst>
        </pc:cxnChg>
      </pc:sldChg>
      <pc:sldChg chg="addSp delSp modSp add mod setBg">
        <pc:chgData name="สิริรักษ์ ไทยมีสุข" userId="def2d307-7484-4ec5-a884-e676796d4e7e" providerId="ADAL" clId="{53CF5DBE-9898-452E-B939-FCADFF5C7CEE}" dt="2021-10-29T03:26:36.437" v="2463" actId="207"/>
        <pc:sldMkLst>
          <pc:docMk/>
          <pc:sldMk cId="548591219" sldId="308"/>
        </pc:sldMkLst>
        <pc:spChg chg="add mod">
          <ac:chgData name="สิริรักษ์ ไทยมีสุข" userId="def2d307-7484-4ec5-a884-e676796d4e7e" providerId="ADAL" clId="{53CF5DBE-9898-452E-B939-FCADFF5C7CEE}" dt="2021-10-29T03:26:36.437" v="2463" actId="207"/>
          <ac:spMkLst>
            <pc:docMk/>
            <pc:sldMk cId="548591219" sldId="308"/>
            <ac:spMk id="4" creationId="{255478D1-119C-44CA-B07B-E396541066F3}"/>
          </ac:spMkLst>
        </pc:spChg>
        <pc:spChg chg="add del mod">
          <ac:chgData name="สิริรักษ์ ไทยมีสุข" userId="def2d307-7484-4ec5-a884-e676796d4e7e" providerId="ADAL" clId="{53CF5DBE-9898-452E-B939-FCADFF5C7CEE}" dt="2021-10-28T03:50:18.737" v="2028" actId="478"/>
          <ac:spMkLst>
            <pc:docMk/>
            <pc:sldMk cId="548591219" sldId="308"/>
            <ac:spMk id="6" creationId="{BB3C33FF-7EB0-4FDF-8085-3E6358CA370E}"/>
          </ac:spMkLst>
        </pc:spChg>
        <pc:picChg chg="mod">
          <ac:chgData name="สิริรักษ์ ไทยมีสุข" userId="def2d307-7484-4ec5-a884-e676796d4e7e" providerId="ADAL" clId="{53CF5DBE-9898-452E-B939-FCADFF5C7CEE}" dt="2021-10-28T01:38:10.672" v="1995" actId="14100"/>
          <ac:picMkLst>
            <pc:docMk/>
            <pc:sldMk cId="548591219" sldId="308"/>
            <ac:picMk id="5" creationId="{B0710978-E367-46B4-A874-2CFF38F7E625}"/>
          </ac:picMkLst>
        </pc:picChg>
        <pc:picChg chg="mod">
          <ac:chgData name="สิริรักษ์ ไทยมีสุข" userId="def2d307-7484-4ec5-a884-e676796d4e7e" providerId="ADAL" clId="{53CF5DBE-9898-452E-B939-FCADFF5C7CEE}" dt="2021-10-28T01:38:08.451" v="1994" actId="14100"/>
          <ac:picMkLst>
            <pc:docMk/>
            <pc:sldMk cId="548591219" sldId="308"/>
            <ac:picMk id="7" creationId="{F15F82D9-869F-40F2-B133-D5612B5EF337}"/>
          </ac:picMkLst>
        </pc:picChg>
      </pc:sldChg>
      <pc:sldChg chg="add">
        <pc:chgData name="สิริรักษ์ ไทยมีสุข" userId="def2d307-7484-4ec5-a884-e676796d4e7e" providerId="ADAL" clId="{53CF5DBE-9898-452E-B939-FCADFF5C7CEE}" dt="2021-10-28T03:47:15.666" v="2004"/>
        <pc:sldMkLst>
          <pc:docMk/>
          <pc:sldMk cId="2788994974" sldId="309"/>
        </pc:sldMkLst>
      </pc:sldChg>
      <pc:sldChg chg="add">
        <pc:chgData name="สิริรักษ์ ไทยมีสุข" userId="def2d307-7484-4ec5-a884-e676796d4e7e" providerId="ADAL" clId="{53CF5DBE-9898-452E-B939-FCADFF5C7CEE}" dt="2021-10-28T03:47:37.039" v="2006"/>
        <pc:sldMkLst>
          <pc:docMk/>
          <pc:sldMk cId="1394085361" sldId="310"/>
        </pc:sldMkLst>
      </pc:sldChg>
      <pc:sldChg chg="add">
        <pc:chgData name="สิริรักษ์ ไทยมีสุข" userId="def2d307-7484-4ec5-a884-e676796d4e7e" providerId="ADAL" clId="{53CF5DBE-9898-452E-B939-FCADFF5C7CEE}" dt="2021-10-28T03:47:50.552" v="2007"/>
        <pc:sldMkLst>
          <pc:docMk/>
          <pc:sldMk cId="4044584764" sldId="311"/>
        </pc:sldMkLst>
      </pc:sldChg>
      <pc:sldChg chg="add">
        <pc:chgData name="สิริรักษ์ ไทยมีสุข" userId="def2d307-7484-4ec5-a884-e676796d4e7e" providerId="ADAL" clId="{53CF5DBE-9898-452E-B939-FCADFF5C7CEE}" dt="2021-10-28T03:48:03.212" v="2008"/>
        <pc:sldMkLst>
          <pc:docMk/>
          <pc:sldMk cId="4153395151" sldId="312"/>
        </pc:sldMkLst>
      </pc:sldChg>
      <pc:sldChg chg="add">
        <pc:chgData name="สิริรักษ์ ไทยมีสุข" userId="def2d307-7484-4ec5-a884-e676796d4e7e" providerId="ADAL" clId="{53CF5DBE-9898-452E-B939-FCADFF5C7CEE}" dt="2021-10-28T03:48:14.025" v="2009"/>
        <pc:sldMkLst>
          <pc:docMk/>
          <pc:sldMk cId="1181364963" sldId="313"/>
        </pc:sldMkLst>
      </pc:sldChg>
      <pc:sldChg chg="addSp delSp modSp add del mod ord">
        <pc:chgData name="สิริรักษ์ ไทยมีสุข" userId="def2d307-7484-4ec5-a884-e676796d4e7e" providerId="ADAL" clId="{53CF5DBE-9898-452E-B939-FCADFF5C7CEE}" dt="2021-10-29T03:32:36.100" v="2480" actId="2696"/>
        <pc:sldMkLst>
          <pc:docMk/>
          <pc:sldMk cId="428023084" sldId="314"/>
        </pc:sldMkLst>
        <pc:spChg chg="del mod">
          <ac:chgData name="สิริรักษ์ ไทยมีสุข" userId="def2d307-7484-4ec5-a884-e676796d4e7e" providerId="ADAL" clId="{53CF5DBE-9898-452E-B939-FCADFF5C7CEE}" dt="2021-10-28T03:51:11.104" v="2060" actId="478"/>
          <ac:spMkLst>
            <pc:docMk/>
            <pc:sldMk cId="428023084" sldId="314"/>
            <ac:spMk id="5" creationId="{CCF25D4C-2A31-43ED-B8E2-E149DA182D61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8T04:10:06.782" v="2165" actId="207"/>
          <ac:spMkLst>
            <pc:docMk/>
            <pc:sldMk cId="428023084" sldId="314"/>
            <ac:spMk id="6" creationId="{2682419E-59BF-4204-9DBD-0D712C747775}"/>
          </ac:spMkLst>
        </pc:spChg>
        <pc:spChg chg="add mod">
          <ac:chgData name="สิริรักษ์ ไทยมีสุข" userId="def2d307-7484-4ec5-a884-e676796d4e7e" providerId="ADAL" clId="{53CF5DBE-9898-452E-B939-FCADFF5C7CEE}" dt="2021-10-28T03:51:11.795" v="2061"/>
          <ac:spMkLst>
            <pc:docMk/>
            <pc:sldMk cId="428023084" sldId="314"/>
            <ac:spMk id="7" creationId="{D710CEA8-7272-4D68-BA95-74374386E755}"/>
          </ac:spMkLst>
        </pc:spChg>
      </pc:sldChg>
      <pc:sldChg chg="delSp modSp add del mod">
        <pc:chgData name="สิริรักษ์ ไทยมีสุข" userId="def2d307-7484-4ec5-a884-e676796d4e7e" providerId="ADAL" clId="{53CF5DBE-9898-452E-B939-FCADFF5C7CEE}" dt="2021-10-28T04:08:29.066" v="2162" actId="2696"/>
        <pc:sldMkLst>
          <pc:docMk/>
          <pc:sldMk cId="2149658508" sldId="315"/>
        </pc:sldMkLst>
        <pc:spChg chg="del">
          <ac:chgData name="สิริรักษ์ ไทยมีสุข" userId="def2d307-7484-4ec5-a884-e676796d4e7e" providerId="ADAL" clId="{53CF5DBE-9898-452E-B939-FCADFF5C7CEE}" dt="2021-10-28T03:57:47.949" v="2071" actId="478"/>
          <ac:spMkLst>
            <pc:docMk/>
            <pc:sldMk cId="2149658508" sldId="315"/>
            <ac:spMk id="6" creationId="{030CB3D2-8030-416B-91DF-18330B51492B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8T04:05:48.501" v="2155" actId="207"/>
          <ac:spMkLst>
            <pc:docMk/>
            <pc:sldMk cId="2149658508" sldId="315"/>
            <ac:spMk id="9" creationId="{E985594F-CFF1-4EC3-BCE4-D0C924F26508}"/>
          </ac:spMkLst>
        </pc:spChg>
        <pc:graphicFrameChg chg="del modGraphic">
          <ac:chgData name="สิริรักษ์ ไทยมีสุข" userId="def2d307-7484-4ec5-a884-e676796d4e7e" providerId="ADAL" clId="{53CF5DBE-9898-452E-B939-FCADFF5C7CEE}" dt="2021-10-28T03:57:49.338" v="2072" actId="478"/>
          <ac:graphicFrameMkLst>
            <pc:docMk/>
            <pc:sldMk cId="2149658508" sldId="315"/>
            <ac:graphicFrameMk id="3" creationId="{11F2221F-0E71-4A60-B6F0-1565DFC0B57F}"/>
          </ac:graphicFrameMkLst>
        </pc:graphicFrameChg>
      </pc:sldChg>
      <pc:sldChg chg="addSp delSp modSp add mod ord setBg">
        <pc:chgData name="สิริรักษ์ ไทยมีสุข" userId="def2d307-7484-4ec5-a884-e676796d4e7e" providerId="ADAL" clId="{53CF5DBE-9898-452E-B939-FCADFF5C7CEE}" dt="2021-10-29T03:26:44.375" v="2465" actId="207"/>
        <pc:sldMkLst>
          <pc:docMk/>
          <pc:sldMk cId="2609192078" sldId="315"/>
        </pc:sldMkLst>
        <pc:spChg chg="mod">
          <ac:chgData name="สิริรักษ์ ไทยมีสุข" userId="def2d307-7484-4ec5-a884-e676796d4e7e" providerId="ADAL" clId="{53CF5DBE-9898-452E-B939-FCADFF5C7CEE}" dt="2021-10-29T03:26:44.375" v="2465" actId="207"/>
          <ac:spMkLst>
            <pc:docMk/>
            <pc:sldMk cId="2609192078" sldId="315"/>
            <ac:spMk id="4" creationId="{255478D1-119C-44CA-B07B-E396541066F3}"/>
          </ac:spMkLst>
        </pc:spChg>
        <pc:picChg chg="add del mod">
          <ac:chgData name="สิริรักษ์ ไทยมีสุข" userId="def2d307-7484-4ec5-a884-e676796d4e7e" providerId="ADAL" clId="{53CF5DBE-9898-452E-B939-FCADFF5C7CEE}" dt="2021-10-29T03:05:34.907" v="2329" actId="1076"/>
          <ac:picMkLst>
            <pc:docMk/>
            <pc:sldMk cId="2609192078" sldId="315"/>
            <ac:picMk id="3" creationId="{9FEE6ABF-6DAC-4C26-9E08-981C9FCCD491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29T02:59:16.341" v="2293" actId="478"/>
          <ac:picMkLst>
            <pc:docMk/>
            <pc:sldMk cId="2609192078" sldId="315"/>
            <ac:picMk id="5" creationId="{B0710978-E367-46B4-A874-2CFF38F7E625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29T02:59:16.893" v="2294" actId="478"/>
          <ac:picMkLst>
            <pc:docMk/>
            <pc:sldMk cId="2609192078" sldId="315"/>
            <ac:picMk id="7" creationId="{F15F82D9-869F-40F2-B133-D5612B5EF337}"/>
          </ac:picMkLst>
        </pc:picChg>
        <pc:picChg chg="add del">
          <ac:chgData name="สิริรักษ์ ไทยมีสุข" userId="def2d307-7484-4ec5-a884-e676796d4e7e" providerId="ADAL" clId="{53CF5DBE-9898-452E-B939-FCADFF5C7CEE}" dt="2021-10-29T03:01:11.406" v="2301" actId="22"/>
          <ac:picMkLst>
            <pc:docMk/>
            <pc:sldMk cId="2609192078" sldId="315"/>
            <ac:picMk id="8" creationId="{A652A4BA-730D-4268-A456-7C18180206D0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29T03:05:36.502" v="2330" actId="1076"/>
          <ac:picMkLst>
            <pc:docMk/>
            <pc:sldMk cId="2609192078" sldId="315"/>
            <ac:picMk id="10" creationId="{BEFAD224-9A62-43F3-ACBE-BCB0248C0C8A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29T03:05:38.131" v="2331" actId="1076"/>
          <ac:picMkLst>
            <pc:docMk/>
            <pc:sldMk cId="2609192078" sldId="315"/>
            <ac:picMk id="12" creationId="{792AB18C-78D8-4838-9957-0921B1A95B96}"/>
          </ac:picMkLst>
        </pc:picChg>
      </pc:sldChg>
      <pc:sldChg chg="delSp add del mod ord modShow">
        <pc:chgData name="สิริรักษ์ ไทยมีสุข" userId="def2d307-7484-4ec5-a884-e676796d4e7e" providerId="ADAL" clId="{53CF5DBE-9898-452E-B939-FCADFF5C7CEE}" dt="2021-10-29T02:55:58.171" v="2230" actId="2696"/>
        <pc:sldMkLst>
          <pc:docMk/>
          <pc:sldMk cId="3846200931" sldId="315"/>
        </pc:sldMkLst>
        <pc:spChg chg="del">
          <ac:chgData name="สิริรักษ์ ไทยมีสุข" userId="def2d307-7484-4ec5-a884-e676796d4e7e" providerId="ADAL" clId="{53CF5DBE-9898-452E-B939-FCADFF5C7CEE}" dt="2021-10-28T06:45:32.135" v="2199" actId="478"/>
          <ac:spMkLst>
            <pc:docMk/>
            <pc:sldMk cId="3846200931" sldId="315"/>
            <ac:spMk id="9" creationId="{775299C2-4D7D-40DD-BFB2-FF309AA4F0C1}"/>
          </ac:spMkLst>
        </pc:spChg>
      </pc:sldChg>
      <pc:sldChg chg="add del">
        <pc:chgData name="สิริรักษ์ ไทยมีสุข" userId="def2d307-7484-4ec5-a884-e676796d4e7e" providerId="ADAL" clId="{53CF5DBE-9898-452E-B939-FCADFF5C7CEE}" dt="2021-10-28T03:49:57.315" v="2025"/>
        <pc:sldMkLst>
          <pc:docMk/>
          <pc:sldMk cId="4064675999" sldId="315"/>
        </pc:sldMkLst>
      </pc:sldChg>
      <pc:sldChg chg="addSp delSp modSp add del mod">
        <pc:chgData name="สิริรักษ์ ไทยมีสุข" userId="def2d307-7484-4ec5-a884-e676796d4e7e" providerId="ADAL" clId="{53CF5DBE-9898-452E-B939-FCADFF5C7CEE}" dt="2021-10-29T03:08:21.714" v="2342" actId="2696"/>
        <pc:sldMkLst>
          <pc:docMk/>
          <pc:sldMk cId="935118383" sldId="316"/>
        </pc:sldMkLst>
        <pc:picChg chg="del">
          <ac:chgData name="สิริรักษ์ ไทยมีสุข" userId="def2d307-7484-4ec5-a884-e676796d4e7e" providerId="ADAL" clId="{53CF5DBE-9898-452E-B939-FCADFF5C7CEE}" dt="2021-10-29T03:07:13.339" v="2340" actId="478"/>
          <ac:picMkLst>
            <pc:docMk/>
            <pc:sldMk cId="935118383" sldId="316"/>
            <ac:picMk id="3" creationId="{9FEE6ABF-6DAC-4C26-9E08-981C9FCCD491}"/>
          </ac:picMkLst>
        </pc:picChg>
        <pc:picChg chg="add mod">
          <ac:chgData name="สิริรักษ์ ไทยมีสุข" userId="def2d307-7484-4ec5-a884-e676796d4e7e" providerId="ADAL" clId="{53CF5DBE-9898-452E-B939-FCADFF5C7CEE}" dt="2021-10-29T03:07:15.296" v="2341" actId="1076"/>
          <ac:picMkLst>
            <pc:docMk/>
            <pc:sldMk cId="935118383" sldId="316"/>
            <ac:picMk id="5" creationId="{67A7C70E-0697-4DA2-B7D1-C44D336D5EC7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29T03:06:27.052" v="2334" actId="478"/>
          <ac:picMkLst>
            <pc:docMk/>
            <pc:sldMk cId="935118383" sldId="316"/>
            <ac:picMk id="10" creationId="{BEFAD224-9A62-43F3-ACBE-BCB0248C0C8A}"/>
          </ac:picMkLst>
        </pc:picChg>
        <pc:picChg chg="del">
          <ac:chgData name="สิริรักษ์ ไทยมีสุข" userId="def2d307-7484-4ec5-a884-e676796d4e7e" providerId="ADAL" clId="{53CF5DBE-9898-452E-B939-FCADFF5C7CEE}" dt="2021-10-29T03:06:26.396" v="2333" actId="478"/>
          <ac:picMkLst>
            <pc:docMk/>
            <pc:sldMk cId="935118383" sldId="316"/>
            <ac:picMk id="12" creationId="{792AB18C-78D8-4838-9957-0921B1A95B96}"/>
          </ac:picMkLst>
        </pc:picChg>
      </pc:sldChg>
      <pc:sldChg chg="addSp delSp modSp add mod ord">
        <pc:chgData name="สิริรักษ์ ไทยมีสุข" userId="def2d307-7484-4ec5-a884-e676796d4e7e" providerId="ADAL" clId="{53CF5DBE-9898-452E-B939-FCADFF5C7CEE}" dt="2021-10-29T03:24:42.290" v="2456" actId="255"/>
        <pc:sldMkLst>
          <pc:docMk/>
          <pc:sldMk cId="1706726330" sldId="316"/>
        </pc:sldMkLst>
        <pc:spChg chg="del">
          <ac:chgData name="สิริรักษ์ ไทยมีสุข" userId="def2d307-7484-4ec5-a884-e676796d4e7e" providerId="ADAL" clId="{53CF5DBE-9898-452E-B939-FCADFF5C7CEE}" dt="2021-10-29T03:14:25.439" v="2353" actId="478"/>
          <ac:spMkLst>
            <pc:docMk/>
            <pc:sldMk cId="1706726330" sldId="316"/>
            <ac:spMk id="5" creationId="{CEA9BC95-A903-4DB0-BEE1-995BF0CC1FB1}"/>
          </ac:spMkLst>
        </pc:spChg>
        <pc:spChg chg="del">
          <ac:chgData name="สิริรักษ์ ไทยมีสุข" userId="def2d307-7484-4ec5-a884-e676796d4e7e" providerId="ADAL" clId="{53CF5DBE-9898-452E-B939-FCADFF5C7CEE}" dt="2021-10-29T03:14:23.859" v="2352" actId="478"/>
          <ac:spMkLst>
            <pc:docMk/>
            <pc:sldMk cId="1706726330" sldId="316"/>
            <ac:spMk id="9" creationId="{5468F431-228D-422C-A06D-066D8D71DC4C}"/>
          </ac:spMkLst>
        </pc:spChg>
        <pc:graphicFrameChg chg="add del mod">
          <ac:chgData name="สิริรักษ์ ไทยมีสุข" userId="def2d307-7484-4ec5-a884-e676796d4e7e" providerId="ADAL" clId="{53CF5DBE-9898-452E-B939-FCADFF5C7CEE}" dt="2021-10-29T03:14:21.867" v="2351"/>
          <ac:graphicFrameMkLst>
            <pc:docMk/>
            <pc:sldMk cId="1706726330" sldId="316"/>
            <ac:graphicFrameMk id="6" creationId="{C63004FA-3730-4743-AC65-BAE48A364CDA}"/>
          </ac:graphicFrameMkLst>
        </pc:graphicFrameChg>
        <pc:graphicFrameChg chg="add mod modGraphic">
          <ac:chgData name="สิริรักษ์ ไทยมีสุข" userId="def2d307-7484-4ec5-a884-e676796d4e7e" providerId="ADAL" clId="{53CF5DBE-9898-452E-B939-FCADFF5C7CEE}" dt="2021-10-29T03:24:42.290" v="2456" actId="255"/>
          <ac:graphicFrameMkLst>
            <pc:docMk/>
            <pc:sldMk cId="1706726330" sldId="316"/>
            <ac:graphicFrameMk id="7" creationId="{3BEC4B20-BE95-4B33-A065-1E524CE84B1B}"/>
          </ac:graphicFrameMkLst>
        </pc:graphicFrameChg>
        <pc:graphicFrameChg chg="del">
          <ac:chgData name="สิริรักษ์ ไทยมีสุข" userId="def2d307-7484-4ec5-a884-e676796d4e7e" providerId="ADAL" clId="{53CF5DBE-9898-452E-B939-FCADFF5C7CEE}" dt="2021-10-29T03:14:14.665" v="2349" actId="478"/>
          <ac:graphicFrameMkLst>
            <pc:docMk/>
            <pc:sldMk cId="1706726330" sldId="316"/>
            <ac:graphicFrameMk id="8" creationId="{DE39F6A1-EC74-4D77-A637-BCA154FB64B8}"/>
          </ac:graphicFrameMkLst>
        </pc:graphicFrameChg>
      </pc:sldChg>
      <pc:sldChg chg="modSp add del mod">
        <pc:chgData name="สิริรักษ์ ไทยมีสุข" userId="def2d307-7484-4ec5-a884-e676796d4e7e" providerId="ADAL" clId="{53CF5DBE-9898-452E-B939-FCADFF5C7CEE}" dt="2021-10-28T04:09:13.602" v="2163" actId="2696"/>
        <pc:sldMkLst>
          <pc:docMk/>
          <pc:sldMk cId="2313754805" sldId="316"/>
        </pc:sldMkLst>
        <pc:spChg chg="mod">
          <ac:chgData name="สิริรักษ์ ไทยมีสุข" userId="def2d307-7484-4ec5-a884-e676796d4e7e" providerId="ADAL" clId="{53CF5DBE-9898-452E-B939-FCADFF5C7CEE}" dt="2021-10-28T04:05:57.240" v="2157" actId="207"/>
          <ac:spMkLst>
            <pc:docMk/>
            <pc:sldMk cId="2313754805" sldId="316"/>
            <ac:spMk id="8" creationId="{53D43C3B-5A8D-453E-AF61-A74984E2F113}"/>
          </ac:spMkLst>
        </pc:spChg>
        <pc:spChg chg="mod">
          <ac:chgData name="สิริรักษ์ ไทยมีสุข" userId="def2d307-7484-4ec5-a884-e676796d4e7e" providerId="ADAL" clId="{53CF5DBE-9898-452E-B939-FCADFF5C7CEE}" dt="2021-10-28T04:06:01.067" v="2158" actId="207"/>
          <ac:spMkLst>
            <pc:docMk/>
            <pc:sldMk cId="2313754805" sldId="316"/>
            <ac:spMk id="9" creationId="{E985594F-CFF1-4EC3-BCE4-D0C924F26508}"/>
          </ac:spMkLst>
        </pc:spChg>
      </pc:sldChg>
      <pc:sldChg chg="add del">
        <pc:chgData name="สิริรักษ์ ไทยมีสุข" userId="def2d307-7484-4ec5-a884-e676796d4e7e" providerId="ADAL" clId="{53CF5DBE-9898-452E-B939-FCADFF5C7CEE}" dt="2021-10-28T04:09:18.307" v="2164" actId="2696"/>
        <pc:sldMkLst>
          <pc:docMk/>
          <pc:sldMk cId="1070871550" sldId="317"/>
        </pc:sldMkLst>
      </pc:sldChg>
      <pc:sldChg chg="add">
        <pc:chgData name="สิริรักษ์ ไทยมีสุข" userId="def2d307-7484-4ec5-a884-e676796d4e7e" providerId="ADAL" clId="{53CF5DBE-9898-452E-B939-FCADFF5C7CEE}" dt="2021-10-29T03:30:39.234" v="2475" actId="2890"/>
        <pc:sldMkLst>
          <pc:docMk/>
          <pc:sldMk cId="1072430018" sldId="317"/>
        </pc:sldMkLst>
      </pc:sldChg>
      <pc:sldChg chg="add del">
        <pc:chgData name="สิริรักษ์ ไทยมีสุข" userId="def2d307-7484-4ec5-a884-e676796d4e7e" providerId="ADAL" clId="{53CF5DBE-9898-452E-B939-FCADFF5C7CEE}" dt="2021-10-28T04:06:10.739" v="2161" actId="2696"/>
        <pc:sldMkLst>
          <pc:docMk/>
          <pc:sldMk cId="136955950" sldId="318"/>
        </pc:sldMkLst>
      </pc:sldChg>
    </pc:docChg>
  </pc:docChgLst>
  <pc:docChgLst>
    <pc:chgData name="สิริรักษ์ ไทยมีสุข" userId="def2d307-7484-4ec5-a884-e676796d4e7e" providerId="ADAL" clId="{73870141-F859-43AB-88DB-D1231A51D85A}"/>
    <pc:docChg chg="undo redo custSel addSld delSld modSld sldOrd">
      <pc:chgData name="สิริรักษ์ ไทยมีสุข" userId="def2d307-7484-4ec5-a884-e676796d4e7e" providerId="ADAL" clId="{73870141-F859-43AB-88DB-D1231A51D85A}" dt="2021-12-27T08:57:43.921" v="780" actId="2165"/>
      <pc:docMkLst>
        <pc:docMk/>
      </pc:docMkLst>
      <pc:sldChg chg="modSp mod">
        <pc:chgData name="สิริรักษ์ ไทยมีสุข" userId="def2d307-7484-4ec5-a884-e676796d4e7e" providerId="ADAL" clId="{73870141-F859-43AB-88DB-D1231A51D85A}" dt="2021-12-22T10:52:42.592" v="363" actId="6549"/>
        <pc:sldMkLst>
          <pc:docMk/>
          <pc:sldMk cId="0" sldId="257"/>
        </pc:sldMkLst>
        <pc:spChg chg="mod">
          <ac:chgData name="สิริรักษ์ ไทยมีสุข" userId="def2d307-7484-4ec5-a884-e676796d4e7e" providerId="ADAL" clId="{73870141-F859-43AB-88DB-D1231A51D85A}" dt="2021-12-22T10:52:42.592" v="363" actId="6549"/>
          <ac:spMkLst>
            <pc:docMk/>
            <pc:sldMk cId="0" sldId="257"/>
            <ac:spMk id="4" creationId="{4140AD8D-AF09-42DB-BB12-8CC3723F5A2C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13T19:57:15.759" v="0" actId="404"/>
          <ac:spMkLst>
            <pc:docMk/>
            <pc:sldMk cId="0" sldId="257"/>
            <ac:spMk id="6" creationId="{DE91DD44-B4C5-4F19-81DA-353CB964B946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13T19:57:19.789" v="1" actId="1076"/>
          <ac:spMkLst>
            <pc:docMk/>
            <pc:sldMk cId="0" sldId="257"/>
            <ac:spMk id="7" creationId="{554945FB-183B-4481-ADED-9FA6C421D397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0:51:52.625" v="322" actId="20577"/>
          <ac:spMkLst>
            <pc:docMk/>
            <pc:sldMk cId="0" sldId="257"/>
            <ac:spMk id="8" creationId="{541615C4-FC11-4AF7-B835-435CA11ED5A4}"/>
          </ac:spMkLst>
        </pc:spChg>
        <pc:picChg chg="mod">
          <ac:chgData name="สิริรักษ์ ไทยมีสุข" userId="def2d307-7484-4ec5-a884-e676796d4e7e" providerId="ADAL" clId="{73870141-F859-43AB-88DB-D1231A51D85A}" dt="2021-12-22T10:51:38.359" v="320" actId="1076"/>
          <ac:picMkLst>
            <pc:docMk/>
            <pc:sldMk cId="0" sldId="257"/>
            <ac:picMk id="13314" creationId="{6F370F04-09E4-4B45-A28A-BD206A343ED5}"/>
          </ac:picMkLst>
        </pc:picChg>
      </pc:sldChg>
      <pc:sldChg chg="addSp delSp modSp del mod ord modShow">
        <pc:chgData name="สิริรักษ์ ไทยมีสุข" userId="def2d307-7484-4ec5-a884-e676796d4e7e" providerId="ADAL" clId="{73870141-F859-43AB-88DB-D1231A51D85A}" dt="2021-12-22T11:48:16.352" v="776" actId="2696"/>
        <pc:sldMkLst>
          <pc:docMk/>
          <pc:sldMk cId="2691229382" sldId="267"/>
        </pc:sldMkLst>
        <pc:spChg chg="mod">
          <ac:chgData name="สิริรักษ์ ไทยมีสุข" userId="def2d307-7484-4ec5-a884-e676796d4e7e" providerId="ADAL" clId="{73870141-F859-43AB-88DB-D1231A51D85A}" dt="2021-12-22T10:55:01.308" v="399" actId="20577"/>
          <ac:spMkLst>
            <pc:docMk/>
            <pc:sldMk cId="2691229382" sldId="267"/>
            <ac:spMk id="2" creationId="{9472E414-DA40-4A40-BF15-A57144586BB1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0:56:34.296" v="409" actId="20577"/>
          <ac:spMkLst>
            <pc:docMk/>
            <pc:sldMk cId="2691229382" sldId="267"/>
            <ac:spMk id="7" creationId="{D312CB62-E579-412E-B37D-E61EACFE3A53}"/>
          </ac:spMkLst>
        </pc:spChg>
        <pc:spChg chg="add mod">
          <ac:chgData name="สิริรักษ์ ไทยมีสุข" userId="def2d307-7484-4ec5-a884-e676796d4e7e" providerId="ADAL" clId="{73870141-F859-43AB-88DB-D1231A51D85A}" dt="2021-12-22T11:39:32.152" v="665" actId="20577"/>
          <ac:spMkLst>
            <pc:docMk/>
            <pc:sldMk cId="2691229382" sldId="267"/>
            <ac:spMk id="8" creationId="{C7FBF0F7-F686-4256-9519-C179CA175DC6}"/>
          </ac:spMkLst>
        </pc:spChg>
        <pc:spChg chg="del">
          <ac:chgData name="สิริรักษ์ ไทยมีสุข" userId="def2d307-7484-4ec5-a884-e676796d4e7e" providerId="ADAL" clId="{73870141-F859-43AB-88DB-D1231A51D85A}" dt="2021-12-22T11:39:28.259" v="662" actId="478"/>
          <ac:spMkLst>
            <pc:docMk/>
            <pc:sldMk cId="2691229382" sldId="267"/>
            <ac:spMk id="9" creationId="{775299C2-4D7D-40DD-BFB2-FF309AA4F0C1}"/>
          </ac:spMkLst>
        </pc:spChg>
      </pc:sldChg>
      <pc:sldChg chg="delSp modSp mod">
        <pc:chgData name="สิริรักษ์ ไทยมีสุข" userId="def2d307-7484-4ec5-a884-e676796d4e7e" providerId="ADAL" clId="{73870141-F859-43AB-88DB-D1231A51D85A}" dt="2021-12-22T11:30:09.466" v="623" actId="478"/>
        <pc:sldMkLst>
          <pc:docMk/>
          <pc:sldMk cId="3286579484" sldId="273"/>
        </pc:sldMkLst>
        <pc:spChg chg="mod">
          <ac:chgData name="สิริรักษ์ ไทยมีสุข" userId="def2d307-7484-4ec5-a884-e676796d4e7e" providerId="ADAL" clId="{73870141-F859-43AB-88DB-D1231A51D85A}" dt="2021-12-22T11:30:02.327" v="622" actId="207"/>
          <ac:spMkLst>
            <pc:docMk/>
            <pc:sldMk cId="3286579484" sldId="273"/>
            <ac:spMk id="2" creationId="{0B6B89AA-7C41-4772-B952-3132FFEF9CFC}"/>
          </ac:spMkLst>
        </pc:spChg>
        <pc:spChg chg="del">
          <ac:chgData name="สิริรักษ์ ไทยมีสุข" userId="def2d307-7484-4ec5-a884-e676796d4e7e" providerId="ADAL" clId="{73870141-F859-43AB-88DB-D1231A51D85A}" dt="2021-12-22T11:30:09.466" v="623" actId="478"/>
          <ac:spMkLst>
            <pc:docMk/>
            <pc:sldMk cId="3286579484" sldId="273"/>
            <ac:spMk id="4" creationId="{2F089F83-2AA0-4855-BA48-977CA8CCFC35}"/>
          </ac:spMkLst>
        </pc:spChg>
      </pc:sldChg>
      <pc:sldChg chg="modSp add mod ord modNotesTx">
        <pc:chgData name="สิริรักษ์ ไทยมีสุข" userId="def2d307-7484-4ec5-a884-e676796d4e7e" providerId="ADAL" clId="{73870141-F859-43AB-88DB-D1231A51D85A}" dt="2021-12-22T10:47:45.133" v="285" actId="113"/>
        <pc:sldMkLst>
          <pc:docMk/>
          <pc:sldMk cId="2671757911" sldId="278"/>
        </pc:sldMkLst>
        <pc:spChg chg="mod">
          <ac:chgData name="สิริรักษ์ ไทยมีสุข" userId="def2d307-7484-4ec5-a884-e676796d4e7e" providerId="ADAL" clId="{73870141-F859-43AB-88DB-D1231A51D85A}" dt="2021-12-22T10:47:45.133" v="285" actId="113"/>
          <ac:spMkLst>
            <pc:docMk/>
            <pc:sldMk cId="2671757911" sldId="278"/>
            <ac:spMk id="3" creationId="{00000000-0000-0000-0000-000000000000}"/>
          </ac:spMkLst>
        </pc:spChg>
      </pc:sldChg>
      <pc:sldChg chg="addSp delSp del mod ord modShow">
        <pc:chgData name="สิริรักษ์ ไทยมีสุข" userId="def2d307-7484-4ec5-a884-e676796d4e7e" providerId="ADAL" clId="{73870141-F859-43AB-88DB-D1231A51D85A}" dt="2021-12-22T11:48:16.352" v="776" actId="2696"/>
        <pc:sldMkLst>
          <pc:docMk/>
          <pc:sldMk cId="1049428548" sldId="279"/>
        </pc:sldMkLst>
        <pc:picChg chg="add del">
          <ac:chgData name="สิริรักษ์ ไทยมีสุข" userId="def2d307-7484-4ec5-a884-e676796d4e7e" providerId="ADAL" clId="{73870141-F859-43AB-88DB-D1231A51D85A}" dt="2021-12-22T09:43:18.297" v="9" actId="478"/>
          <ac:picMkLst>
            <pc:docMk/>
            <pc:sldMk cId="1049428548" sldId="279"/>
            <ac:picMk id="2" creationId="{CA274168-885F-4969-B649-73D109CF3497}"/>
          </ac:picMkLst>
        </pc:picChg>
      </pc:sldChg>
      <pc:sldChg chg="del ord">
        <pc:chgData name="สิริรักษ์ ไทยมีสุข" userId="def2d307-7484-4ec5-a884-e676796d4e7e" providerId="ADAL" clId="{73870141-F859-43AB-88DB-D1231A51D85A}" dt="2021-12-22T11:48:16.352" v="776" actId="2696"/>
        <pc:sldMkLst>
          <pc:docMk/>
          <pc:sldMk cId="1191431978" sldId="282"/>
        </pc:sldMkLst>
      </pc:sldChg>
      <pc:sldChg chg="del mod ord modShow">
        <pc:chgData name="สิริรักษ์ ไทยมีสุข" userId="def2d307-7484-4ec5-a884-e676796d4e7e" providerId="ADAL" clId="{73870141-F859-43AB-88DB-D1231A51D85A}" dt="2021-12-22T11:48:16.352" v="776" actId="2696"/>
        <pc:sldMkLst>
          <pc:docMk/>
          <pc:sldMk cId="1269861262" sldId="286"/>
        </pc:sldMkLst>
      </pc:sldChg>
      <pc:sldChg chg="addSp delSp modSp del mod ord modShow">
        <pc:chgData name="สิริรักษ์ ไทยมีสุข" userId="def2d307-7484-4ec5-a884-e676796d4e7e" providerId="ADAL" clId="{73870141-F859-43AB-88DB-D1231A51D85A}" dt="2021-12-22T11:48:16.352" v="776" actId="2696"/>
        <pc:sldMkLst>
          <pc:docMk/>
          <pc:sldMk cId="206238445" sldId="304"/>
        </pc:sldMkLst>
        <pc:spChg chg="mod">
          <ac:chgData name="สิริรักษ์ ไทยมีสุข" userId="def2d307-7484-4ec5-a884-e676796d4e7e" providerId="ADAL" clId="{73870141-F859-43AB-88DB-D1231A51D85A}" dt="2021-12-22T10:58:06.231" v="435" actId="1076"/>
          <ac:spMkLst>
            <pc:docMk/>
            <pc:sldMk cId="206238445" sldId="304"/>
            <ac:spMk id="4" creationId="{87840F06-A3BD-4035-97BD-B1985DC25B21}"/>
          </ac:spMkLst>
        </pc:spChg>
        <pc:spChg chg="add del">
          <ac:chgData name="สิริรักษ์ ไทยมีสุข" userId="def2d307-7484-4ec5-a884-e676796d4e7e" providerId="ADAL" clId="{73870141-F859-43AB-88DB-D1231A51D85A}" dt="2021-12-22T10:58:34.288" v="437" actId="478"/>
          <ac:spMkLst>
            <pc:docMk/>
            <pc:sldMk cId="206238445" sldId="304"/>
            <ac:spMk id="5" creationId="{C5D62759-7999-43B0-87F2-277BDAE9C595}"/>
          </ac:spMkLst>
        </pc:spChg>
      </pc:sldChg>
      <pc:sldChg chg="addSp delSp modSp del mod ord modShow">
        <pc:chgData name="สิริรักษ์ ไทยมีสุข" userId="def2d307-7484-4ec5-a884-e676796d4e7e" providerId="ADAL" clId="{73870141-F859-43AB-88DB-D1231A51D85A}" dt="2021-12-22T11:48:16.352" v="776" actId="2696"/>
        <pc:sldMkLst>
          <pc:docMk/>
          <pc:sldMk cId="3950352630" sldId="305"/>
        </pc:sldMkLst>
        <pc:spChg chg="del">
          <ac:chgData name="สิริรักษ์ ไทยมีสุข" userId="def2d307-7484-4ec5-a884-e676796d4e7e" providerId="ADAL" clId="{73870141-F859-43AB-88DB-D1231A51D85A}" dt="2021-12-22T10:58:41.277" v="438" actId="478"/>
          <ac:spMkLst>
            <pc:docMk/>
            <pc:sldMk cId="3950352630" sldId="305"/>
            <ac:spMk id="6" creationId="{B5AFE954-F737-4082-AE83-1430B8D8E744}"/>
          </ac:spMkLst>
        </pc:spChg>
        <pc:spChg chg="add mod">
          <ac:chgData name="สิริรักษ์ ไทยมีสุข" userId="def2d307-7484-4ec5-a884-e676796d4e7e" providerId="ADAL" clId="{73870141-F859-43AB-88DB-D1231A51D85A}" dt="2021-12-22T10:58:41.806" v="439"/>
          <ac:spMkLst>
            <pc:docMk/>
            <pc:sldMk cId="3950352630" sldId="305"/>
            <ac:spMk id="7" creationId="{4EF6209E-B4F1-4C02-9365-29AF403A653A}"/>
          </ac:spMkLst>
        </pc:spChg>
      </pc:sldChg>
      <pc:sldChg chg="addSp delSp modSp del mod ord modShow">
        <pc:chgData name="สิริรักษ์ ไทยมีสุข" userId="def2d307-7484-4ec5-a884-e676796d4e7e" providerId="ADAL" clId="{73870141-F859-43AB-88DB-D1231A51D85A}" dt="2021-12-22T11:48:16.352" v="776" actId="2696"/>
        <pc:sldMkLst>
          <pc:docMk/>
          <pc:sldMk cId="4072232461" sldId="306"/>
        </pc:sldMkLst>
        <pc:spChg chg="del">
          <ac:chgData name="สิริรักษ์ ไทยมีสุข" userId="def2d307-7484-4ec5-a884-e676796d4e7e" providerId="ADAL" clId="{73870141-F859-43AB-88DB-D1231A51D85A}" dt="2021-12-22T10:58:45.959" v="440" actId="478"/>
          <ac:spMkLst>
            <pc:docMk/>
            <pc:sldMk cId="4072232461" sldId="306"/>
            <ac:spMk id="9" creationId="{E985594F-CFF1-4EC3-BCE4-D0C924F26508}"/>
          </ac:spMkLst>
        </pc:spChg>
        <pc:spChg chg="add mod">
          <ac:chgData name="สิริรักษ์ ไทยมีสุข" userId="def2d307-7484-4ec5-a884-e676796d4e7e" providerId="ADAL" clId="{73870141-F859-43AB-88DB-D1231A51D85A}" dt="2021-12-22T10:58:46.383" v="441"/>
          <ac:spMkLst>
            <pc:docMk/>
            <pc:sldMk cId="4072232461" sldId="306"/>
            <ac:spMk id="10" creationId="{0FE81B80-D097-4918-AEC0-2A6CAF4D6A92}"/>
          </ac:spMkLst>
        </pc:spChg>
        <pc:graphicFrameChg chg="modGraphic">
          <ac:chgData name="สิริรักษ์ ไทยมีสุข" userId="def2d307-7484-4ec5-a884-e676796d4e7e" providerId="ADAL" clId="{73870141-F859-43AB-88DB-D1231A51D85A}" dt="2021-12-22T10:58:57.776" v="442" actId="114"/>
          <ac:graphicFrameMkLst>
            <pc:docMk/>
            <pc:sldMk cId="4072232461" sldId="306"/>
            <ac:graphicFrameMk id="3" creationId="{11F2221F-0E71-4A60-B6F0-1565DFC0B57F}"/>
          </ac:graphicFrameMkLst>
        </pc:graphicFrameChg>
      </pc:sldChg>
      <pc:sldChg chg="modSp del mod ord modShow">
        <pc:chgData name="สิริรักษ์ ไทยมีสุข" userId="def2d307-7484-4ec5-a884-e676796d4e7e" providerId="ADAL" clId="{73870141-F859-43AB-88DB-D1231A51D85A}" dt="2021-12-22T11:48:16.352" v="776" actId="2696"/>
        <pc:sldMkLst>
          <pc:docMk/>
          <pc:sldMk cId="3320911887" sldId="318"/>
        </pc:sldMkLst>
        <pc:spChg chg="mod">
          <ac:chgData name="สิริรักษ์ ไทยมีสุข" userId="def2d307-7484-4ec5-a884-e676796d4e7e" providerId="ADAL" clId="{73870141-F859-43AB-88DB-D1231A51D85A}" dt="2021-12-22T10:57:21.805" v="429" actId="1036"/>
          <ac:spMkLst>
            <pc:docMk/>
            <pc:sldMk cId="3320911887" sldId="318"/>
            <ac:spMk id="7" creationId="{D312CB62-E579-412E-B37D-E61EACFE3A53}"/>
          </ac:spMkLst>
        </pc:spChg>
        <pc:picChg chg="mod">
          <ac:chgData name="สิริรักษ์ ไทยมีสุข" userId="def2d307-7484-4ec5-a884-e676796d4e7e" providerId="ADAL" clId="{73870141-F859-43AB-88DB-D1231A51D85A}" dt="2021-12-22T10:57:11.981" v="416" actId="1076"/>
          <ac:picMkLst>
            <pc:docMk/>
            <pc:sldMk cId="3320911887" sldId="318"/>
            <ac:picMk id="5" creationId="{735C49E2-D752-4791-80E3-39AD6CDDF87F}"/>
          </ac:picMkLst>
        </pc:picChg>
      </pc:sldChg>
      <pc:sldChg chg="add del">
        <pc:chgData name="สิริรักษ์ ไทยมีสุข" userId="def2d307-7484-4ec5-a884-e676796d4e7e" providerId="ADAL" clId="{73870141-F859-43AB-88DB-D1231A51D85A}" dt="2021-12-22T09:44:38.340" v="14" actId="2696"/>
        <pc:sldMkLst>
          <pc:docMk/>
          <pc:sldMk cId="251029313" sldId="319"/>
        </pc:sldMkLst>
      </pc:sldChg>
      <pc:sldChg chg="addSp delSp modSp add mod modNotesTx">
        <pc:chgData name="สิริรักษ์ ไทยมีสุข" userId="def2d307-7484-4ec5-a884-e676796d4e7e" providerId="ADAL" clId="{73870141-F859-43AB-88DB-D1231A51D85A}" dt="2021-12-22T11:33:24.809" v="661" actId="1076"/>
        <pc:sldMkLst>
          <pc:docMk/>
          <pc:sldMk cId="3877930960" sldId="358"/>
        </pc:sldMkLst>
        <pc:spChg chg="mod">
          <ac:chgData name="สิริรักษ์ ไทยมีสุข" userId="def2d307-7484-4ec5-a884-e676796d4e7e" providerId="ADAL" clId="{73870141-F859-43AB-88DB-D1231A51D85A}" dt="2021-12-22T11:33:24.809" v="661" actId="1076"/>
          <ac:spMkLst>
            <pc:docMk/>
            <pc:sldMk cId="3877930960" sldId="358"/>
            <ac:spMk id="3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1:01:30.033" v="465" actId="14100"/>
          <ac:spMkLst>
            <pc:docMk/>
            <pc:sldMk cId="3877930960" sldId="358"/>
            <ac:spMk id="7" creationId="{00000000-0000-0000-0000-000000000000}"/>
          </ac:spMkLst>
        </pc:spChg>
        <pc:grpChg chg="add del mod">
          <ac:chgData name="สิริรักษ์ ไทยมีสุข" userId="def2d307-7484-4ec5-a884-e676796d4e7e" providerId="ADAL" clId="{73870141-F859-43AB-88DB-D1231A51D85A}" dt="2021-12-22T11:01:30.033" v="465" actId="14100"/>
          <ac:grpSpMkLst>
            <pc:docMk/>
            <pc:sldMk cId="3877930960" sldId="358"/>
            <ac:grpSpMk id="6" creationId="{00000000-0000-0000-0000-000000000000}"/>
          </ac:grpSpMkLst>
        </pc:grpChg>
        <pc:picChg chg="mod">
          <ac:chgData name="สิริรักษ์ ไทยมีสุข" userId="def2d307-7484-4ec5-a884-e676796d4e7e" providerId="ADAL" clId="{73870141-F859-43AB-88DB-D1231A51D85A}" dt="2021-12-22T11:01:30.033" v="465" actId="14100"/>
          <ac:picMkLst>
            <pc:docMk/>
            <pc:sldMk cId="3877930960" sldId="358"/>
            <ac:picMk id="8" creationId="{00000000-0000-0000-0000-000000000000}"/>
          </ac:picMkLst>
        </pc:picChg>
      </pc:sldChg>
      <pc:sldChg chg="add del">
        <pc:chgData name="สิริรักษ์ ไทยมีสุข" userId="def2d307-7484-4ec5-a884-e676796d4e7e" providerId="ADAL" clId="{73870141-F859-43AB-88DB-D1231A51D85A}" dt="2021-12-22T11:30:42.649" v="628" actId="2696"/>
        <pc:sldMkLst>
          <pc:docMk/>
          <pc:sldMk cId="4055020514" sldId="377"/>
        </pc:sldMkLst>
      </pc:sldChg>
      <pc:sldChg chg="modSp add mod ord modNotesTx">
        <pc:chgData name="สิริรักษ์ ไทยมีสุข" userId="def2d307-7484-4ec5-a884-e676796d4e7e" providerId="ADAL" clId="{73870141-F859-43AB-88DB-D1231A51D85A}" dt="2021-12-22T11:44:21.113" v="738" actId="1076"/>
        <pc:sldMkLst>
          <pc:docMk/>
          <pc:sldMk cId="2844194659" sldId="378"/>
        </pc:sldMkLst>
        <pc:spChg chg="mod">
          <ac:chgData name="สิริรักษ์ ไทยมีสุข" userId="def2d307-7484-4ec5-a884-e676796d4e7e" providerId="ADAL" clId="{73870141-F859-43AB-88DB-D1231A51D85A}" dt="2021-12-22T11:01:43.520" v="472" actId="1037"/>
          <ac:spMkLst>
            <pc:docMk/>
            <pc:sldMk cId="2844194659" sldId="378"/>
            <ac:spMk id="2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1:44:21.113" v="738" actId="1076"/>
          <ac:spMkLst>
            <pc:docMk/>
            <pc:sldMk cId="2844194659" sldId="378"/>
            <ac:spMk id="3" creationId="{00000000-0000-0000-0000-000000000000}"/>
          </ac:spMkLst>
        </pc:spChg>
      </pc:sldChg>
      <pc:sldChg chg="delSp add del mod">
        <pc:chgData name="สิริรักษ์ ไทยมีสุข" userId="def2d307-7484-4ec5-a884-e676796d4e7e" providerId="ADAL" clId="{73870141-F859-43AB-88DB-D1231A51D85A}" dt="2021-12-22T11:07:28.613" v="512" actId="2696"/>
        <pc:sldMkLst>
          <pc:docMk/>
          <pc:sldMk cId="1262750865" sldId="379"/>
        </pc:sldMkLst>
        <pc:spChg chg="del">
          <ac:chgData name="สิริรักษ์ ไทยมีสุข" userId="def2d307-7484-4ec5-a884-e676796d4e7e" providerId="ADAL" clId="{73870141-F859-43AB-88DB-D1231A51D85A}" dt="2021-12-22T11:02:12.441" v="479" actId="21"/>
          <ac:spMkLst>
            <pc:docMk/>
            <pc:sldMk cId="1262750865" sldId="379"/>
            <ac:spMk id="18" creationId="{00000000-0000-0000-0000-000000000000}"/>
          </ac:spMkLst>
        </pc:spChg>
        <pc:picChg chg="del">
          <ac:chgData name="สิริรักษ์ ไทยมีสุข" userId="def2d307-7484-4ec5-a884-e676796d4e7e" providerId="ADAL" clId="{73870141-F859-43AB-88DB-D1231A51D85A}" dt="2021-12-22T11:02:05.278" v="477" actId="21"/>
          <ac:picMkLst>
            <pc:docMk/>
            <pc:sldMk cId="1262750865" sldId="379"/>
            <ac:picMk id="2" creationId="{00000000-0000-0000-0000-000000000000}"/>
          </ac:picMkLst>
        </pc:picChg>
      </pc:sldChg>
      <pc:sldChg chg="addSp delSp modSp add mod ord modNotesTx">
        <pc:chgData name="สิริรักษ์ ไทยมีสุข" userId="def2d307-7484-4ec5-a884-e676796d4e7e" providerId="ADAL" clId="{73870141-F859-43AB-88DB-D1231A51D85A}" dt="2021-12-22T11:48:25.015" v="777" actId="6549"/>
        <pc:sldMkLst>
          <pc:docMk/>
          <pc:sldMk cId="2105904890" sldId="380"/>
        </pc:sldMkLst>
        <pc:spChg chg="del">
          <ac:chgData name="สิริรักษ์ ไทยมีสุข" userId="def2d307-7484-4ec5-a884-e676796d4e7e" providerId="ADAL" clId="{73870141-F859-43AB-88DB-D1231A51D85A}" dt="2021-12-22T11:02:22.542" v="483" actId="478"/>
          <ac:spMkLst>
            <pc:docMk/>
            <pc:sldMk cId="2105904890" sldId="380"/>
            <ac:spMk id="2" creationId="{00000000-0000-0000-0000-000000000000}"/>
          </ac:spMkLst>
        </pc:spChg>
        <pc:spChg chg="del">
          <ac:chgData name="สิริรักษ์ ไทยมีสุข" userId="def2d307-7484-4ec5-a884-e676796d4e7e" providerId="ADAL" clId="{73870141-F859-43AB-88DB-D1231A51D85A}" dt="2021-12-22T11:00:37.638" v="452" actId="478"/>
          <ac:spMkLst>
            <pc:docMk/>
            <pc:sldMk cId="2105904890" sldId="380"/>
            <ac:spMk id="3" creationId="{00000000-0000-0000-0000-000000000000}"/>
          </ac:spMkLst>
        </pc:spChg>
        <pc:spChg chg="add del mod">
          <ac:chgData name="สิริรักษ์ ไทยมีสุข" userId="def2d307-7484-4ec5-a884-e676796d4e7e" providerId="ADAL" clId="{73870141-F859-43AB-88DB-D1231A51D85A}" dt="2021-12-22T11:02:27.289" v="485" actId="478"/>
          <ac:spMkLst>
            <pc:docMk/>
            <pc:sldMk cId="2105904890" sldId="380"/>
            <ac:spMk id="4" creationId="{355E4EA8-90F9-4BD8-992C-797E5917B39B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1:02:58.526" v="494" actId="14100"/>
          <ac:spMkLst>
            <pc:docMk/>
            <pc:sldMk cId="2105904890" sldId="380"/>
            <ac:spMk id="7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1:45:15.519" v="750" actId="20577"/>
          <ac:spMkLst>
            <pc:docMk/>
            <pc:sldMk cId="2105904890" sldId="380"/>
            <ac:spMk id="10" creationId="{00000000-0000-0000-0000-000000000000}"/>
          </ac:spMkLst>
        </pc:spChg>
        <pc:spChg chg="add mod">
          <ac:chgData name="สิริรักษ์ ไทยมีสุข" userId="def2d307-7484-4ec5-a884-e676796d4e7e" providerId="ADAL" clId="{73870141-F859-43AB-88DB-D1231A51D85A}" dt="2021-12-22T11:02:44.747" v="490" actId="1076"/>
          <ac:spMkLst>
            <pc:docMk/>
            <pc:sldMk cId="2105904890" sldId="380"/>
            <ac:spMk id="11" creationId="{B09B51BC-0EF4-440F-AE51-C86347D01BD5}"/>
          </ac:spMkLst>
        </pc:spChg>
        <pc:spChg chg="add del mod">
          <ac:chgData name="สิริรักษ์ ไทยมีสุข" userId="def2d307-7484-4ec5-a884-e676796d4e7e" providerId="ADAL" clId="{73870141-F859-43AB-88DB-D1231A51D85A}" dt="2021-12-22T11:05:21.439" v="504" actId="478"/>
          <ac:spMkLst>
            <pc:docMk/>
            <pc:sldMk cId="2105904890" sldId="380"/>
            <ac:spMk id="13" creationId="{675CBFD9-42E2-4583-BA38-31CDE669976A}"/>
          </ac:spMkLst>
        </pc:spChg>
        <pc:grpChg chg="mod">
          <ac:chgData name="สิริรักษ์ ไทยมีสุข" userId="def2d307-7484-4ec5-a884-e676796d4e7e" providerId="ADAL" clId="{73870141-F859-43AB-88DB-D1231A51D85A}" dt="2021-12-22T11:02:58.526" v="494" actId="14100"/>
          <ac:grpSpMkLst>
            <pc:docMk/>
            <pc:sldMk cId="2105904890" sldId="380"/>
            <ac:grpSpMk id="6" creationId="{00000000-0000-0000-0000-000000000000}"/>
          </ac:grpSpMkLst>
        </pc:grpChg>
        <pc:picChg chg="mod">
          <ac:chgData name="สิริรักษ์ ไทยมีสุข" userId="def2d307-7484-4ec5-a884-e676796d4e7e" providerId="ADAL" clId="{73870141-F859-43AB-88DB-D1231A51D85A}" dt="2021-12-22T11:02:58.526" v="494" actId="14100"/>
          <ac:picMkLst>
            <pc:docMk/>
            <pc:sldMk cId="2105904890" sldId="380"/>
            <ac:picMk id="8" creationId="{00000000-0000-0000-0000-000000000000}"/>
          </ac:picMkLst>
        </pc:picChg>
        <pc:picChg chg="add del mod">
          <ac:chgData name="สิริรักษ์ ไทยมีสุข" userId="def2d307-7484-4ec5-a884-e676796d4e7e" providerId="ADAL" clId="{73870141-F859-43AB-88DB-D1231A51D85A}" dt="2021-12-22T11:03:58.978" v="495" actId="478"/>
          <ac:picMkLst>
            <pc:docMk/>
            <pc:sldMk cId="2105904890" sldId="380"/>
            <ac:picMk id="9" creationId="{351F4111-108E-4925-B9E3-0B3514F73B0C}"/>
          </ac:picMkLst>
        </pc:picChg>
        <pc:picChg chg="add del mod">
          <ac:chgData name="สิริรักษ์ ไทยมีสุข" userId="def2d307-7484-4ec5-a884-e676796d4e7e" providerId="ADAL" clId="{73870141-F859-43AB-88DB-D1231A51D85A}" dt="2021-12-22T11:05:45.332" v="506" actId="478"/>
          <ac:picMkLst>
            <pc:docMk/>
            <pc:sldMk cId="2105904890" sldId="380"/>
            <ac:picMk id="12" creationId="{99BCD3B7-B62B-4B7D-A74B-B648E0419766}"/>
          </ac:picMkLst>
        </pc:picChg>
        <pc:picChg chg="add mod">
          <ac:chgData name="สิริรักษ์ ไทยมีสุข" userId="def2d307-7484-4ec5-a884-e676796d4e7e" providerId="ADAL" clId="{73870141-F859-43AB-88DB-D1231A51D85A}" dt="2021-12-22T11:07:00.588" v="511" actId="1076"/>
          <ac:picMkLst>
            <pc:docMk/>
            <pc:sldMk cId="2105904890" sldId="380"/>
            <ac:picMk id="15" creationId="{CF0A8BC3-6168-4CD6-9B81-2518F5392B1E}"/>
          </ac:picMkLst>
        </pc:picChg>
      </pc:sldChg>
      <pc:sldChg chg="addSp delSp modSp add mod ord">
        <pc:chgData name="สิริรักษ์ ไทยมีสุข" userId="def2d307-7484-4ec5-a884-e676796d4e7e" providerId="ADAL" clId="{73870141-F859-43AB-88DB-D1231A51D85A}" dt="2021-12-22T11:45:27.325" v="768" actId="20577"/>
        <pc:sldMkLst>
          <pc:docMk/>
          <pc:sldMk cId="3095796752" sldId="381"/>
        </pc:sldMkLst>
        <pc:spChg chg="del">
          <ac:chgData name="สิริรักษ์ ไทยมีสุข" userId="def2d307-7484-4ec5-a884-e676796d4e7e" providerId="ADAL" clId="{73870141-F859-43AB-88DB-D1231A51D85A}" dt="2021-12-22T11:07:51.026" v="517" actId="478"/>
          <ac:spMkLst>
            <pc:docMk/>
            <pc:sldMk cId="3095796752" sldId="381"/>
            <ac:spMk id="2" creationId="{00000000-0000-0000-0000-000000000000}"/>
          </ac:spMkLst>
        </pc:spChg>
        <pc:spChg chg="del">
          <ac:chgData name="สิริรักษ์ ไทยมีสุข" userId="def2d307-7484-4ec5-a884-e676796d4e7e" providerId="ADAL" clId="{73870141-F859-43AB-88DB-D1231A51D85A}" dt="2021-12-22T11:07:48.636" v="516" actId="478"/>
          <ac:spMkLst>
            <pc:docMk/>
            <pc:sldMk cId="3095796752" sldId="381"/>
            <ac:spMk id="3" creationId="{00000000-0000-0000-0000-000000000000}"/>
          </ac:spMkLst>
        </pc:spChg>
        <pc:spChg chg="add del mod">
          <ac:chgData name="สิริรักษ์ ไทยมีสุข" userId="def2d307-7484-4ec5-a884-e676796d4e7e" providerId="ADAL" clId="{73870141-F859-43AB-88DB-D1231A51D85A}" dt="2021-12-22T11:07:52.652" v="518" actId="478"/>
          <ac:spMkLst>
            <pc:docMk/>
            <pc:sldMk cId="3095796752" sldId="381"/>
            <ac:spMk id="5" creationId="{10F59F21-625F-4A3E-805F-F9F4A8CF0087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1:45:27.325" v="768" actId="20577"/>
          <ac:spMkLst>
            <pc:docMk/>
            <pc:sldMk cId="3095796752" sldId="381"/>
            <ac:spMk id="9" creationId="{00000000-0000-0000-0000-000000000000}"/>
          </ac:spMkLst>
        </pc:spChg>
        <pc:picChg chg="add mod">
          <ac:chgData name="สิริรักษ์ ไทยมีสุข" userId="def2d307-7484-4ec5-a884-e676796d4e7e" providerId="ADAL" clId="{73870141-F859-43AB-88DB-D1231A51D85A}" dt="2021-12-22T11:45:25.209" v="767" actId="1035"/>
          <ac:picMkLst>
            <pc:docMk/>
            <pc:sldMk cId="3095796752" sldId="381"/>
            <ac:picMk id="11" creationId="{7B1B3E12-37E6-4038-8B7F-5651CDABD9C0}"/>
          </ac:picMkLst>
        </pc:picChg>
      </pc:sldChg>
      <pc:sldChg chg="addSp delSp modSp add mod">
        <pc:chgData name="สิริรักษ์ ไทยมีสุข" userId="def2d307-7484-4ec5-a884-e676796d4e7e" providerId="ADAL" clId="{73870141-F859-43AB-88DB-D1231A51D85A}" dt="2021-12-22T11:45:33.875" v="769" actId="20577"/>
        <pc:sldMkLst>
          <pc:docMk/>
          <pc:sldMk cId="780722357" sldId="382"/>
        </pc:sldMkLst>
        <pc:spChg chg="mod">
          <ac:chgData name="สิริรักษ์ ไทยมีสุข" userId="def2d307-7484-4ec5-a884-e676796d4e7e" providerId="ADAL" clId="{73870141-F859-43AB-88DB-D1231A51D85A}" dt="2021-12-22T11:45:33.875" v="769" actId="20577"/>
          <ac:spMkLst>
            <pc:docMk/>
            <pc:sldMk cId="780722357" sldId="382"/>
            <ac:spMk id="9" creationId="{00000000-0000-0000-0000-000000000000}"/>
          </ac:spMkLst>
        </pc:spChg>
        <pc:picChg chg="add mod">
          <ac:chgData name="สิริรักษ์ ไทยมีสุข" userId="def2d307-7484-4ec5-a884-e676796d4e7e" providerId="ADAL" clId="{73870141-F859-43AB-88DB-D1231A51D85A}" dt="2021-12-22T11:26:20.616" v="577" actId="1036"/>
          <ac:picMkLst>
            <pc:docMk/>
            <pc:sldMk cId="780722357" sldId="382"/>
            <ac:picMk id="3" creationId="{F1C4E70E-DE51-4D8C-ADAC-7896D7816DBA}"/>
          </ac:picMkLst>
        </pc:picChg>
        <pc:picChg chg="del">
          <ac:chgData name="สิริรักษ์ ไทยมีสุข" userId="def2d307-7484-4ec5-a884-e676796d4e7e" providerId="ADAL" clId="{73870141-F859-43AB-88DB-D1231A51D85A}" dt="2021-12-22T11:23:23.825" v="529" actId="478"/>
          <ac:picMkLst>
            <pc:docMk/>
            <pc:sldMk cId="780722357" sldId="382"/>
            <ac:picMk id="11" creationId="{7B1B3E12-37E6-4038-8B7F-5651CDABD9C0}"/>
          </ac:picMkLst>
        </pc:picChg>
      </pc:sldChg>
      <pc:sldChg chg="addSp delSp modSp add mod">
        <pc:chgData name="สิริรักษ์ ไทยมีสุข" userId="def2d307-7484-4ec5-a884-e676796d4e7e" providerId="ADAL" clId="{73870141-F859-43AB-88DB-D1231A51D85A}" dt="2021-12-22T11:45:41.375" v="770" actId="20577"/>
        <pc:sldMkLst>
          <pc:docMk/>
          <pc:sldMk cId="741349686" sldId="383"/>
        </pc:sldMkLst>
        <pc:spChg chg="mod">
          <ac:chgData name="สิริรักษ์ ไทยมีสุข" userId="def2d307-7484-4ec5-a884-e676796d4e7e" providerId="ADAL" clId="{73870141-F859-43AB-88DB-D1231A51D85A}" dt="2021-12-22T11:45:41.375" v="770" actId="20577"/>
          <ac:spMkLst>
            <pc:docMk/>
            <pc:sldMk cId="741349686" sldId="383"/>
            <ac:spMk id="9" creationId="{00000000-0000-0000-0000-000000000000}"/>
          </ac:spMkLst>
        </pc:spChg>
        <pc:picChg chg="del">
          <ac:chgData name="สิริรักษ์ ไทยมีสุข" userId="def2d307-7484-4ec5-a884-e676796d4e7e" providerId="ADAL" clId="{73870141-F859-43AB-88DB-D1231A51D85A}" dt="2021-12-22T11:24:10.505" v="532" actId="478"/>
          <ac:picMkLst>
            <pc:docMk/>
            <pc:sldMk cId="741349686" sldId="383"/>
            <ac:picMk id="3" creationId="{F1C4E70E-DE51-4D8C-ADAC-7896D7816DBA}"/>
          </ac:picMkLst>
        </pc:picChg>
        <pc:picChg chg="add">
          <ac:chgData name="สิริรักษ์ ไทยมีสุข" userId="def2d307-7484-4ec5-a884-e676796d4e7e" providerId="ADAL" clId="{73870141-F859-43AB-88DB-D1231A51D85A}" dt="2021-12-22T11:25:05.114" v="533" actId="22"/>
          <ac:picMkLst>
            <pc:docMk/>
            <pc:sldMk cId="741349686" sldId="383"/>
            <ac:picMk id="4" creationId="{DB1364EA-245D-4D58-AB47-F5F7451B941B}"/>
          </ac:picMkLst>
        </pc:picChg>
      </pc:sldChg>
      <pc:sldChg chg="addSp delSp modSp add mod">
        <pc:chgData name="สิริรักษ์ ไทยมีสุข" userId="def2d307-7484-4ec5-a884-e676796d4e7e" providerId="ADAL" clId="{73870141-F859-43AB-88DB-D1231A51D85A}" dt="2021-12-22T11:45:50.541" v="772" actId="20577"/>
        <pc:sldMkLst>
          <pc:docMk/>
          <pc:sldMk cId="1584749616" sldId="384"/>
        </pc:sldMkLst>
        <pc:spChg chg="mod">
          <ac:chgData name="สิริรักษ์ ไทยมีสุข" userId="def2d307-7484-4ec5-a884-e676796d4e7e" providerId="ADAL" clId="{73870141-F859-43AB-88DB-D1231A51D85A}" dt="2021-12-22T11:45:50.541" v="772" actId="20577"/>
          <ac:spMkLst>
            <pc:docMk/>
            <pc:sldMk cId="1584749616" sldId="384"/>
            <ac:spMk id="9" creationId="{00000000-0000-0000-0000-000000000000}"/>
          </ac:spMkLst>
        </pc:spChg>
        <pc:picChg chg="add mod">
          <ac:chgData name="สิริรักษ์ ไทยมีสุข" userId="def2d307-7484-4ec5-a884-e676796d4e7e" providerId="ADAL" clId="{73870141-F859-43AB-88DB-D1231A51D85A}" dt="2021-12-22T11:45:48.228" v="771" actId="1076"/>
          <ac:picMkLst>
            <pc:docMk/>
            <pc:sldMk cId="1584749616" sldId="384"/>
            <ac:picMk id="3" creationId="{7E2FB80E-30C3-45DF-9E8B-BB292B69CB72}"/>
          </ac:picMkLst>
        </pc:picChg>
        <pc:picChg chg="del">
          <ac:chgData name="สิริรักษ์ ไทยมีสุข" userId="def2d307-7484-4ec5-a884-e676796d4e7e" providerId="ADAL" clId="{73870141-F859-43AB-88DB-D1231A51D85A}" dt="2021-12-22T11:25:15.594" v="535" actId="478"/>
          <ac:picMkLst>
            <pc:docMk/>
            <pc:sldMk cId="1584749616" sldId="384"/>
            <ac:picMk id="4" creationId="{DB1364EA-245D-4D58-AB47-F5F7451B941B}"/>
          </ac:picMkLst>
        </pc:picChg>
      </pc:sldChg>
      <pc:sldChg chg="addSp delSp modSp add mod">
        <pc:chgData name="สิริรักษ์ ไทยมีสุข" userId="def2d307-7484-4ec5-a884-e676796d4e7e" providerId="ADAL" clId="{73870141-F859-43AB-88DB-D1231A51D85A}" dt="2021-12-22T11:45:56.770" v="774" actId="20577"/>
        <pc:sldMkLst>
          <pc:docMk/>
          <pc:sldMk cId="1452728859" sldId="385"/>
        </pc:sldMkLst>
        <pc:spChg chg="mod">
          <ac:chgData name="สิริรักษ์ ไทยมีสุข" userId="def2d307-7484-4ec5-a884-e676796d4e7e" providerId="ADAL" clId="{73870141-F859-43AB-88DB-D1231A51D85A}" dt="2021-12-22T11:45:56.770" v="774" actId="20577"/>
          <ac:spMkLst>
            <pc:docMk/>
            <pc:sldMk cId="1452728859" sldId="385"/>
            <ac:spMk id="9" creationId="{00000000-0000-0000-0000-000000000000}"/>
          </ac:spMkLst>
        </pc:spChg>
        <pc:picChg chg="del">
          <ac:chgData name="สิริรักษ์ ไทยมีสุข" userId="def2d307-7484-4ec5-a884-e676796d4e7e" providerId="ADAL" clId="{73870141-F859-43AB-88DB-D1231A51D85A}" dt="2021-12-22T11:26:02.119" v="538" actId="478"/>
          <ac:picMkLst>
            <pc:docMk/>
            <pc:sldMk cId="1452728859" sldId="385"/>
            <ac:picMk id="3" creationId="{7E2FB80E-30C3-45DF-9E8B-BB292B69CB72}"/>
          </ac:picMkLst>
        </pc:picChg>
        <pc:picChg chg="add mod">
          <ac:chgData name="สิริรักษ์ ไทยมีสุข" userId="def2d307-7484-4ec5-a884-e676796d4e7e" providerId="ADAL" clId="{73870141-F859-43AB-88DB-D1231A51D85A}" dt="2021-12-22T11:45:55.023" v="773" actId="1076"/>
          <ac:picMkLst>
            <pc:docMk/>
            <pc:sldMk cId="1452728859" sldId="385"/>
            <ac:picMk id="4" creationId="{6D31E092-3D3E-4C3C-842A-EC04F0AEA9FD}"/>
          </ac:picMkLst>
        </pc:picChg>
      </pc:sldChg>
      <pc:sldChg chg="addSp delSp modSp add mod">
        <pc:chgData name="สิริรักษ์ ไทยมีสุข" userId="def2d307-7484-4ec5-a884-e676796d4e7e" providerId="ADAL" clId="{73870141-F859-43AB-88DB-D1231A51D85A}" dt="2021-12-22T11:46:01.918" v="775" actId="20577"/>
        <pc:sldMkLst>
          <pc:docMk/>
          <pc:sldMk cId="1909281907" sldId="386"/>
        </pc:sldMkLst>
        <pc:spChg chg="mod">
          <ac:chgData name="สิริรักษ์ ไทยมีสุข" userId="def2d307-7484-4ec5-a884-e676796d4e7e" providerId="ADAL" clId="{73870141-F859-43AB-88DB-D1231A51D85A}" dt="2021-12-22T11:46:01.918" v="775" actId="20577"/>
          <ac:spMkLst>
            <pc:docMk/>
            <pc:sldMk cId="1909281907" sldId="386"/>
            <ac:spMk id="9" creationId="{00000000-0000-0000-0000-000000000000}"/>
          </ac:spMkLst>
        </pc:spChg>
        <pc:picChg chg="add mod">
          <ac:chgData name="สิริรักษ์ ไทยมีสุข" userId="def2d307-7484-4ec5-a884-e676796d4e7e" providerId="ADAL" clId="{73870141-F859-43AB-88DB-D1231A51D85A}" dt="2021-12-22T11:29:05.404" v="616" actId="1038"/>
          <ac:picMkLst>
            <pc:docMk/>
            <pc:sldMk cId="1909281907" sldId="386"/>
            <ac:picMk id="3" creationId="{08252A48-F681-4E79-A49F-7C286925C636}"/>
          </ac:picMkLst>
        </pc:picChg>
        <pc:picChg chg="del">
          <ac:chgData name="สิริรักษ์ ไทยมีสุข" userId="def2d307-7484-4ec5-a884-e676796d4e7e" providerId="ADAL" clId="{73870141-F859-43AB-88DB-D1231A51D85A}" dt="2021-12-22T11:27:34.484" v="602" actId="478"/>
          <ac:picMkLst>
            <pc:docMk/>
            <pc:sldMk cId="1909281907" sldId="386"/>
            <ac:picMk id="4" creationId="{6D31E092-3D3E-4C3C-842A-EC04F0AEA9FD}"/>
          </ac:picMkLst>
        </pc:picChg>
      </pc:sldChg>
      <pc:sldChg chg="addSp delSp modSp add del mod">
        <pc:chgData name="สิริรักษ์ ไทยมีสุข" userId="def2d307-7484-4ec5-a884-e676796d4e7e" providerId="ADAL" clId="{73870141-F859-43AB-88DB-D1231A51D85A}" dt="2021-12-22T11:29:48.112" v="621" actId="2696"/>
        <pc:sldMkLst>
          <pc:docMk/>
          <pc:sldMk cId="659987903" sldId="387"/>
        </pc:sldMkLst>
        <pc:spChg chg="add del mod">
          <ac:chgData name="สิริรักษ์ ไทยมีสุข" userId="def2d307-7484-4ec5-a884-e676796d4e7e" providerId="ADAL" clId="{73870141-F859-43AB-88DB-D1231A51D85A}" dt="2021-12-22T11:29:35.799" v="620" actId="478"/>
          <ac:spMkLst>
            <pc:docMk/>
            <pc:sldMk cId="659987903" sldId="387"/>
            <ac:spMk id="10" creationId="{9FA01450-E0F1-4C53-AA57-E15ABEBD2BD7}"/>
          </ac:spMkLst>
        </pc:spChg>
        <pc:picChg chg="del">
          <ac:chgData name="สิริรักษ์ ไทยมีสุข" userId="def2d307-7484-4ec5-a884-e676796d4e7e" providerId="ADAL" clId="{73870141-F859-43AB-88DB-D1231A51D85A}" dt="2021-12-22T11:29:29.747" v="618" actId="478"/>
          <ac:picMkLst>
            <pc:docMk/>
            <pc:sldMk cId="659987903" sldId="387"/>
            <ac:picMk id="3" creationId="{08252A48-F681-4E79-A49F-7C286925C636}"/>
          </ac:picMkLst>
        </pc:picChg>
      </pc:sldChg>
      <pc:sldChg chg="modSp add del ord">
        <pc:chgData name="สิริรักษ์ ไทยมีสุข" userId="def2d307-7484-4ec5-a884-e676796d4e7e" providerId="ADAL" clId="{73870141-F859-43AB-88DB-D1231A51D85A}" dt="2021-12-22T11:33:16.382" v="660" actId="2696"/>
        <pc:sldMkLst>
          <pc:docMk/>
          <pc:sldMk cId="1021374597" sldId="387"/>
        </pc:sldMkLst>
        <pc:graphicFrameChg chg="mod">
          <ac:chgData name="สิริรักษ์ ไทยมีสุข" userId="def2d307-7484-4ec5-a884-e676796d4e7e" providerId="ADAL" clId="{73870141-F859-43AB-88DB-D1231A51D85A}" dt="2021-12-22T11:31:53.487" v="640" actId="21"/>
          <ac:graphicFrameMkLst>
            <pc:docMk/>
            <pc:sldMk cId="1021374597" sldId="387"/>
            <ac:graphicFrameMk id="3" creationId="{86ED69C1-FF9B-4FA1-AF1F-3DC440CE5F77}"/>
          </ac:graphicFrameMkLst>
        </pc:graphicFrameChg>
      </pc:sldChg>
      <pc:sldChg chg="addSp delSp modSp add mod">
        <pc:chgData name="สิริรักษ์ ไทยมีสุข" userId="def2d307-7484-4ec5-a884-e676796d4e7e" providerId="ADAL" clId="{73870141-F859-43AB-88DB-D1231A51D85A}" dt="2021-12-22T11:40:20.453" v="684" actId="1076"/>
        <pc:sldMkLst>
          <pc:docMk/>
          <pc:sldMk cId="3769312551" sldId="387"/>
        </pc:sldMkLst>
        <pc:spChg chg="del">
          <ac:chgData name="สิริรักษ์ ไทยมีสุข" userId="def2d307-7484-4ec5-a884-e676796d4e7e" providerId="ADAL" clId="{73870141-F859-43AB-88DB-D1231A51D85A}" dt="2021-12-22T11:39:44.572" v="667" actId="478"/>
          <ac:spMkLst>
            <pc:docMk/>
            <pc:sldMk cId="3769312551" sldId="387"/>
            <ac:spMk id="2" creationId="{00000000-0000-0000-0000-000000000000}"/>
          </ac:spMkLst>
        </pc:spChg>
        <pc:spChg chg="del">
          <ac:chgData name="สิริรักษ์ ไทยมีสุข" userId="def2d307-7484-4ec5-a884-e676796d4e7e" providerId="ADAL" clId="{73870141-F859-43AB-88DB-D1231A51D85A}" dt="2021-12-22T11:39:55.558" v="676" actId="478"/>
          <ac:spMkLst>
            <pc:docMk/>
            <pc:sldMk cId="3769312551" sldId="387"/>
            <ac:spMk id="3" creationId="{00000000-0000-0000-0000-000000000000}"/>
          </ac:spMkLst>
        </pc:spChg>
        <pc:spChg chg="add del mod">
          <ac:chgData name="สิริรักษ์ ไทยมีสุข" userId="def2d307-7484-4ec5-a884-e676796d4e7e" providerId="ADAL" clId="{73870141-F859-43AB-88DB-D1231A51D85A}" dt="2021-12-22T11:39:53.966" v="675" actId="478"/>
          <ac:spMkLst>
            <pc:docMk/>
            <pc:sldMk cId="3769312551" sldId="387"/>
            <ac:spMk id="4" creationId="{EF1852D9-31B7-4E85-9476-A30181831B92}"/>
          </ac:spMkLst>
        </pc:spChg>
        <pc:spChg chg="add mod">
          <ac:chgData name="สิริรักษ์ ไทยมีสุข" userId="def2d307-7484-4ec5-a884-e676796d4e7e" providerId="ADAL" clId="{73870141-F859-43AB-88DB-D1231A51D85A}" dt="2021-12-22T11:39:50.371" v="674" actId="1035"/>
          <ac:spMkLst>
            <pc:docMk/>
            <pc:sldMk cId="3769312551" sldId="387"/>
            <ac:spMk id="9" creationId="{04761EDF-8C4C-4B10-B622-C74635D54B3F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1:40:08.117" v="681" actId="20577"/>
          <ac:spMkLst>
            <pc:docMk/>
            <pc:sldMk cId="3769312551" sldId="387"/>
            <ac:spMk id="10" creationId="{00000000-0000-0000-0000-000000000000}"/>
          </ac:spMkLst>
        </pc:spChg>
        <pc:spChg chg="add mod">
          <ac:chgData name="สิริรักษ์ ไทยมีสุข" userId="def2d307-7484-4ec5-a884-e676796d4e7e" providerId="ADAL" clId="{73870141-F859-43AB-88DB-D1231A51D85A}" dt="2021-12-22T11:40:20.453" v="684" actId="1076"/>
          <ac:spMkLst>
            <pc:docMk/>
            <pc:sldMk cId="3769312551" sldId="387"/>
            <ac:spMk id="12" creationId="{811B5918-54FE-418A-999E-114A08040E75}"/>
          </ac:spMkLst>
        </pc:spChg>
        <pc:picChg chg="add mod">
          <ac:chgData name="สิริรักษ์ ไทยมีสุข" userId="def2d307-7484-4ec5-a884-e676796d4e7e" providerId="ADAL" clId="{73870141-F859-43AB-88DB-D1231A51D85A}" dt="2021-12-22T11:40:03.383" v="679" actId="14100"/>
          <ac:picMkLst>
            <pc:docMk/>
            <pc:sldMk cId="3769312551" sldId="387"/>
            <ac:picMk id="11" creationId="{6D70326F-F28D-48FC-AA38-7A8F275BB398}"/>
          </ac:picMkLst>
        </pc:picChg>
      </pc:sldChg>
      <pc:sldChg chg="addSp delSp modSp add mod">
        <pc:chgData name="สิริรักษ์ ไทยมีสุข" userId="def2d307-7484-4ec5-a884-e676796d4e7e" providerId="ADAL" clId="{73870141-F859-43AB-88DB-D1231A51D85A}" dt="2021-12-22T11:41:34.415" v="706" actId="1038"/>
        <pc:sldMkLst>
          <pc:docMk/>
          <pc:sldMk cId="3376465416" sldId="388"/>
        </pc:sldMkLst>
        <pc:spChg chg="del">
          <ac:chgData name="สิริรักษ์ ไทยมีสุข" userId="def2d307-7484-4ec5-a884-e676796d4e7e" providerId="ADAL" clId="{73870141-F859-43AB-88DB-D1231A51D85A}" dt="2021-12-22T11:40:59.281" v="691" actId="478"/>
          <ac:spMkLst>
            <pc:docMk/>
            <pc:sldMk cId="3376465416" sldId="388"/>
            <ac:spMk id="9" creationId="{04761EDF-8C4C-4B10-B622-C74635D54B3F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1:41:16.183" v="696" actId="20577"/>
          <ac:spMkLst>
            <pc:docMk/>
            <pc:sldMk cId="3376465416" sldId="388"/>
            <ac:spMk id="10" creationId="{00000000-0000-0000-0000-000000000000}"/>
          </ac:spMkLst>
        </pc:spChg>
        <pc:spChg chg="del">
          <ac:chgData name="สิริรักษ์ ไทยมีสุข" userId="def2d307-7484-4ec5-a884-e676796d4e7e" providerId="ADAL" clId="{73870141-F859-43AB-88DB-D1231A51D85A}" dt="2021-12-22T11:40:58.440" v="690" actId="478"/>
          <ac:spMkLst>
            <pc:docMk/>
            <pc:sldMk cId="3376465416" sldId="388"/>
            <ac:spMk id="12" creationId="{811B5918-54FE-418A-999E-114A08040E75}"/>
          </ac:spMkLst>
        </pc:spChg>
        <pc:spChg chg="add mod">
          <ac:chgData name="สิริรักษ์ ไทยมีสุข" userId="def2d307-7484-4ec5-a884-e676796d4e7e" providerId="ADAL" clId="{73870141-F859-43AB-88DB-D1231A51D85A}" dt="2021-12-22T11:41:30.011" v="699" actId="1076"/>
          <ac:spMkLst>
            <pc:docMk/>
            <pc:sldMk cId="3376465416" sldId="388"/>
            <ac:spMk id="14" creationId="{6AAF1EDC-F783-462A-B6B7-5130488DBCF2}"/>
          </ac:spMkLst>
        </pc:spChg>
        <pc:picChg chg="del">
          <ac:chgData name="สิริรักษ์ ไทยมีสุข" userId="def2d307-7484-4ec5-a884-e676796d4e7e" providerId="ADAL" clId="{73870141-F859-43AB-88DB-D1231A51D85A}" dt="2021-12-22T11:40:56.852" v="689" actId="478"/>
          <ac:picMkLst>
            <pc:docMk/>
            <pc:sldMk cId="3376465416" sldId="388"/>
            <ac:picMk id="11" creationId="{6D70326F-F28D-48FC-AA38-7A8F275BB398}"/>
          </ac:picMkLst>
        </pc:picChg>
        <pc:picChg chg="add mod">
          <ac:chgData name="สิริรักษ์ ไทยมีสุข" userId="def2d307-7484-4ec5-a884-e676796d4e7e" providerId="ADAL" clId="{73870141-F859-43AB-88DB-D1231A51D85A}" dt="2021-12-22T11:41:34.415" v="706" actId="1038"/>
          <ac:picMkLst>
            <pc:docMk/>
            <pc:sldMk cId="3376465416" sldId="388"/>
            <ac:picMk id="13" creationId="{EAA382AA-90B9-4484-A483-0D2732733562}"/>
          </ac:picMkLst>
        </pc:picChg>
      </pc:sldChg>
      <pc:sldChg chg="addSp delSp modSp add mod">
        <pc:chgData name="สิริรักษ์ ไทยมีสุข" userId="def2d307-7484-4ec5-a884-e676796d4e7e" providerId="ADAL" clId="{73870141-F859-43AB-88DB-D1231A51D85A}" dt="2021-12-22T11:44:59.317" v="744" actId="20577"/>
        <pc:sldMkLst>
          <pc:docMk/>
          <pc:sldMk cId="2601189903" sldId="389"/>
        </pc:sldMkLst>
        <pc:spChg chg="add del mod">
          <ac:chgData name="สิริรักษ์ ไทยมีสุข" userId="def2d307-7484-4ec5-a884-e676796d4e7e" providerId="ADAL" clId="{73870141-F859-43AB-88DB-D1231A51D85A}" dt="2021-12-22T11:42:08.447" v="714" actId="478"/>
          <ac:spMkLst>
            <pc:docMk/>
            <pc:sldMk cId="2601189903" sldId="389"/>
            <ac:spMk id="9" creationId="{9D517DD2-1260-4F88-8436-42DCFB88370E}"/>
          </ac:spMkLst>
        </pc:spChg>
        <pc:spChg chg="mod">
          <ac:chgData name="สิริรักษ์ ไทยมีสุข" userId="def2d307-7484-4ec5-a884-e676796d4e7e" providerId="ADAL" clId="{73870141-F859-43AB-88DB-D1231A51D85A}" dt="2021-12-22T11:44:59.317" v="744" actId="20577"/>
          <ac:spMkLst>
            <pc:docMk/>
            <pc:sldMk cId="2601189903" sldId="389"/>
            <ac:spMk id="10" creationId="{00000000-0000-0000-0000-000000000000}"/>
          </ac:spMkLst>
        </pc:spChg>
        <pc:spChg chg="add mod">
          <ac:chgData name="สิริรักษ์ ไทยมีสุข" userId="def2d307-7484-4ec5-a884-e676796d4e7e" providerId="ADAL" clId="{73870141-F859-43AB-88DB-D1231A51D85A}" dt="2021-12-22T11:42:14.429" v="715"/>
          <ac:spMkLst>
            <pc:docMk/>
            <pc:sldMk cId="2601189903" sldId="389"/>
            <ac:spMk id="11" creationId="{D209809A-86C2-40A3-8252-09EA5EE016D0}"/>
          </ac:spMkLst>
        </pc:spChg>
        <pc:spChg chg="del">
          <ac:chgData name="สิริรักษ์ ไทยมีสุข" userId="def2d307-7484-4ec5-a884-e676796d4e7e" providerId="ADAL" clId="{73870141-F859-43AB-88DB-D1231A51D85A}" dt="2021-12-22T11:42:00.919" v="712" actId="478"/>
          <ac:spMkLst>
            <pc:docMk/>
            <pc:sldMk cId="2601189903" sldId="389"/>
            <ac:spMk id="14" creationId="{6AAF1EDC-F783-462A-B6B7-5130488DBCF2}"/>
          </ac:spMkLst>
        </pc:spChg>
        <pc:graphicFrameChg chg="add mod">
          <ac:chgData name="สิริรักษ์ ไทยมีสุข" userId="def2d307-7484-4ec5-a884-e676796d4e7e" providerId="ADAL" clId="{73870141-F859-43AB-88DB-D1231A51D85A}" dt="2021-12-22T11:42:40.999" v="721" actId="1076"/>
          <ac:graphicFrameMkLst>
            <pc:docMk/>
            <pc:sldMk cId="2601189903" sldId="389"/>
            <ac:graphicFrameMk id="12" creationId="{B7AE82EB-FDD1-4A7A-8EC7-7681DE50243E}"/>
          </ac:graphicFrameMkLst>
        </pc:graphicFrameChg>
        <pc:picChg chg="del">
          <ac:chgData name="สิริรักษ์ ไทยมีสุข" userId="def2d307-7484-4ec5-a884-e676796d4e7e" providerId="ADAL" clId="{73870141-F859-43AB-88DB-D1231A51D85A}" dt="2021-12-22T11:41:58.616" v="711" actId="478"/>
          <ac:picMkLst>
            <pc:docMk/>
            <pc:sldMk cId="2601189903" sldId="389"/>
            <ac:picMk id="13" creationId="{EAA382AA-90B9-4484-A483-0D2732733562}"/>
          </ac:picMkLst>
        </pc:picChg>
      </pc:sldChg>
      <pc:sldChg chg="add del">
        <pc:chgData name="สิริรักษ์ ไทยมีสุข" userId="def2d307-7484-4ec5-a884-e676796d4e7e" providerId="ADAL" clId="{73870141-F859-43AB-88DB-D1231A51D85A}" dt="2021-12-22T11:42:20.124" v="717" actId="2696"/>
        <pc:sldMkLst>
          <pc:docMk/>
          <pc:sldMk cId="269370783" sldId="390"/>
        </pc:sldMkLst>
      </pc:sldChg>
      <pc:sldChg chg="addSp modSp add mod">
        <pc:chgData name="สิริรักษ์ ไทยมีสุข" userId="def2d307-7484-4ec5-a884-e676796d4e7e" providerId="ADAL" clId="{73870141-F859-43AB-88DB-D1231A51D85A}" dt="2021-12-22T11:45:05.696" v="746" actId="20577"/>
        <pc:sldMkLst>
          <pc:docMk/>
          <pc:sldMk cId="4135127824" sldId="390"/>
        </pc:sldMkLst>
        <pc:spChg chg="mod">
          <ac:chgData name="สิริรักษ์ ไทยมีสุข" userId="def2d307-7484-4ec5-a884-e676796d4e7e" providerId="ADAL" clId="{73870141-F859-43AB-88DB-D1231A51D85A}" dt="2021-12-22T11:45:05.696" v="746" actId="20577"/>
          <ac:spMkLst>
            <pc:docMk/>
            <pc:sldMk cId="4135127824" sldId="390"/>
            <ac:spMk id="10" creationId="{00000000-0000-0000-0000-000000000000}"/>
          </ac:spMkLst>
        </pc:spChg>
        <pc:graphicFrameChg chg="add mod">
          <ac:chgData name="สิริรักษ์ ไทยมีสุข" userId="def2d307-7484-4ec5-a884-e676796d4e7e" providerId="ADAL" clId="{73870141-F859-43AB-88DB-D1231A51D85A}" dt="2021-12-22T11:42:53.335" v="724" actId="1076"/>
          <ac:graphicFrameMkLst>
            <pc:docMk/>
            <pc:sldMk cId="4135127824" sldId="390"/>
            <ac:graphicFrameMk id="9" creationId="{5791A676-BD31-4A04-AE42-999B1BD0136A}"/>
          </ac:graphicFrameMkLst>
        </pc:graphicFrameChg>
      </pc:sldChg>
      <pc:sldChg chg="addSp modSp add mod">
        <pc:chgData name="สิริรักษ์ ไทยมีสุข" userId="def2d307-7484-4ec5-a884-e676796d4e7e" providerId="ADAL" clId="{73870141-F859-43AB-88DB-D1231A51D85A}" dt="2021-12-27T08:57:43.921" v="780" actId="2165"/>
        <pc:sldMkLst>
          <pc:docMk/>
          <pc:sldMk cId="202855881" sldId="391"/>
        </pc:sldMkLst>
        <pc:spChg chg="mod">
          <ac:chgData name="สิริรักษ์ ไทยมีสุข" userId="def2d307-7484-4ec5-a884-e676796d4e7e" providerId="ADAL" clId="{73870141-F859-43AB-88DB-D1231A51D85A}" dt="2021-12-22T11:45:10.125" v="748" actId="20577"/>
          <ac:spMkLst>
            <pc:docMk/>
            <pc:sldMk cId="202855881" sldId="391"/>
            <ac:spMk id="10" creationId="{00000000-0000-0000-0000-000000000000}"/>
          </ac:spMkLst>
        </pc:spChg>
        <pc:spChg chg="add mod">
          <ac:chgData name="สิริรักษ์ ไทยมีสุข" userId="def2d307-7484-4ec5-a884-e676796d4e7e" providerId="ADAL" clId="{73870141-F859-43AB-88DB-D1231A51D85A}" dt="2021-12-22T11:43:24.965" v="730" actId="207"/>
          <ac:spMkLst>
            <pc:docMk/>
            <pc:sldMk cId="202855881" sldId="391"/>
            <ac:spMk id="12" creationId="{F8231847-7750-4F0C-A42A-3CF645966DA8}"/>
          </ac:spMkLst>
        </pc:spChg>
        <pc:graphicFrameChg chg="add mod modGraphic">
          <ac:chgData name="สิริรักษ์ ไทยมีสุข" userId="def2d307-7484-4ec5-a884-e676796d4e7e" providerId="ADAL" clId="{73870141-F859-43AB-88DB-D1231A51D85A}" dt="2021-12-27T08:57:43.921" v="780" actId="2165"/>
          <ac:graphicFrameMkLst>
            <pc:docMk/>
            <pc:sldMk cId="202855881" sldId="391"/>
            <ac:graphicFrameMk id="9" creationId="{15417FDE-0D5F-442D-9F9D-BC972BA74162}"/>
          </ac:graphicFrameMkLst>
        </pc:graphicFrameChg>
      </pc:sldChg>
    </pc:docChg>
  </pc:docChgLst>
  <pc:docChgLst>
    <pc:chgData name="สิริรักษ์ ไทยมีสุข" userId="def2d307-7484-4ec5-a884-e676796d4e7e" providerId="ADAL" clId="{02ECE434-0B01-4E94-AF2F-236F14A3B990}"/>
    <pc:docChg chg="modSld">
      <pc:chgData name="สิริรักษ์ ไทยมีสุข" userId="def2d307-7484-4ec5-a884-e676796d4e7e" providerId="ADAL" clId="{02ECE434-0B01-4E94-AF2F-236F14A3B990}" dt="2022-01-17T06:41:14.295" v="1" actId="20577"/>
      <pc:docMkLst>
        <pc:docMk/>
      </pc:docMkLst>
      <pc:sldChg chg="modSp mod">
        <pc:chgData name="สิริรักษ์ ไทยมีสุข" userId="def2d307-7484-4ec5-a884-e676796d4e7e" providerId="ADAL" clId="{02ECE434-0B01-4E94-AF2F-236F14A3B990}" dt="2022-01-17T06:41:14.295" v="1" actId="20577"/>
        <pc:sldMkLst>
          <pc:docMk/>
          <pc:sldMk cId="2671757911" sldId="278"/>
        </pc:sldMkLst>
        <pc:spChg chg="mod">
          <ac:chgData name="สิริรักษ์ ไทยมีสุข" userId="def2d307-7484-4ec5-a884-e676796d4e7e" providerId="ADAL" clId="{02ECE434-0B01-4E94-AF2F-236F14A3B990}" dt="2022-01-17T06:41:14.295" v="1" actId="20577"/>
          <ac:spMkLst>
            <pc:docMk/>
            <pc:sldMk cId="2671757911" sldId="278"/>
            <ac:spMk id="3" creationId="{00000000-0000-0000-0000-000000000000}"/>
          </ac:spMkLst>
        </pc:spChg>
      </pc:sldChg>
    </pc:docChg>
  </pc:docChgLst>
  <pc:docChgLst>
    <pc:chgData name="สิริรักษ์ ไทยมีสุข" userId="def2d307-7484-4ec5-a884-e676796d4e7e" providerId="ADAL" clId="{FD4672E2-9A5D-4B13-B2C0-4FEE7DA1FA33}"/>
    <pc:docChg chg="undo custSel addSld delSld modSld">
      <pc:chgData name="สิริรักษ์ ไทยมีสุข" userId="def2d307-7484-4ec5-a884-e676796d4e7e" providerId="ADAL" clId="{FD4672E2-9A5D-4B13-B2C0-4FEE7DA1FA33}" dt="2022-01-17T06:39:01.655" v="776" actId="20577"/>
      <pc:docMkLst>
        <pc:docMk/>
      </pc:docMkLst>
      <pc:sldChg chg="modSp mod">
        <pc:chgData name="สิริรักษ์ ไทยมีสุข" userId="def2d307-7484-4ec5-a884-e676796d4e7e" providerId="ADAL" clId="{FD4672E2-9A5D-4B13-B2C0-4FEE7DA1FA33}" dt="2022-01-15T15:28:42.022" v="79" actId="20577"/>
        <pc:sldMkLst>
          <pc:docMk/>
          <pc:sldMk cId="0" sldId="257"/>
        </pc:sldMkLst>
        <pc:spChg chg="mod">
          <ac:chgData name="สิริรักษ์ ไทยมีสุข" userId="def2d307-7484-4ec5-a884-e676796d4e7e" providerId="ADAL" clId="{FD4672E2-9A5D-4B13-B2C0-4FEE7DA1FA33}" dt="2022-01-15T15:28:42.022" v="79" actId="20577"/>
          <ac:spMkLst>
            <pc:docMk/>
            <pc:sldMk cId="0" sldId="257"/>
            <ac:spMk id="4" creationId="{4140AD8D-AF09-42DB-BB12-8CC3723F5A2C}"/>
          </ac:spMkLst>
        </pc:spChg>
      </pc:sldChg>
      <pc:sldChg chg="modSp mod">
        <pc:chgData name="สิริรักษ์ ไทยมีสุข" userId="def2d307-7484-4ec5-a884-e676796d4e7e" providerId="ADAL" clId="{FD4672E2-9A5D-4B13-B2C0-4FEE7DA1FA33}" dt="2022-01-17T06:39:01.655" v="776" actId="20577"/>
        <pc:sldMkLst>
          <pc:docMk/>
          <pc:sldMk cId="2671757911" sldId="278"/>
        </pc:sldMkLst>
        <pc:spChg chg="mod">
          <ac:chgData name="สิริรักษ์ ไทยมีสุข" userId="def2d307-7484-4ec5-a884-e676796d4e7e" providerId="ADAL" clId="{FD4672E2-9A5D-4B13-B2C0-4FEE7DA1FA33}" dt="2022-01-17T06:39:01.655" v="776" actId="20577"/>
          <ac:spMkLst>
            <pc:docMk/>
            <pc:sldMk cId="2671757911" sldId="278"/>
            <ac:spMk id="3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FD4672E2-9A5D-4B13-B2C0-4FEE7DA1FA33}" dt="2022-01-15T15:50:01.391" v="682" actId="1035"/>
          <ac:spMkLst>
            <pc:docMk/>
            <pc:sldMk cId="2671757911" sldId="278"/>
            <ac:spMk id="9" creationId="{00000000-0000-0000-0000-000000000000}"/>
          </ac:spMkLst>
        </pc:spChg>
      </pc:sldChg>
      <pc:sldChg chg="modSp mod">
        <pc:chgData name="สิริรักษ์ ไทยมีสุข" userId="def2d307-7484-4ec5-a884-e676796d4e7e" providerId="ADAL" clId="{FD4672E2-9A5D-4B13-B2C0-4FEE7DA1FA33}" dt="2022-01-15T16:40:58.886" v="774" actId="20577"/>
        <pc:sldMkLst>
          <pc:docMk/>
          <pc:sldMk cId="3877930960" sldId="358"/>
        </pc:sldMkLst>
        <pc:spChg chg="mod">
          <ac:chgData name="สิริรักษ์ ไทยมีสุข" userId="def2d307-7484-4ec5-a884-e676796d4e7e" providerId="ADAL" clId="{FD4672E2-9A5D-4B13-B2C0-4FEE7DA1FA33}" dt="2022-01-15T16:40:58.886" v="774" actId="20577"/>
          <ac:spMkLst>
            <pc:docMk/>
            <pc:sldMk cId="3877930960" sldId="358"/>
            <ac:spMk id="3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FD4672E2-9A5D-4B13-B2C0-4FEE7DA1FA33}" dt="2022-01-15T15:50:22.967" v="690" actId="20577"/>
          <ac:spMkLst>
            <pc:docMk/>
            <pc:sldMk cId="3877930960" sldId="358"/>
            <ac:spMk id="10" creationId="{00000000-0000-0000-0000-000000000000}"/>
          </ac:spMkLst>
        </pc:spChg>
      </pc:sldChg>
      <pc:sldChg chg="modSp mod">
        <pc:chgData name="สิริรักษ์ ไทยมีสุข" userId="def2d307-7484-4ec5-a884-e676796d4e7e" providerId="ADAL" clId="{FD4672E2-9A5D-4B13-B2C0-4FEE7DA1FA33}" dt="2022-01-15T15:50:11.335" v="687" actId="20577"/>
        <pc:sldMkLst>
          <pc:docMk/>
          <pc:sldMk cId="2844194659" sldId="378"/>
        </pc:sldMkLst>
        <pc:spChg chg="mod">
          <ac:chgData name="สิริรักษ์ ไทยมีสุข" userId="def2d307-7484-4ec5-a884-e676796d4e7e" providerId="ADAL" clId="{FD4672E2-9A5D-4B13-B2C0-4FEE7DA1FA33}" dt="2022-01-15T15:29:43.205" v="110" actId="20577"/>
          <ac:spMkLst>
            <pc:docMk/>
            <pc:sldMk cId="2844194659" sldId="378"/>
            <ac:spMk id="3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FD4672E2-9A5D-4B13-B2C0-4FEE7DA1FA33}" dt="2022-01-15T15:50:11.335" v="687" actId="20577"/>
          <ac:spMkLst>
            <pc:docMk/>
            <pc:sldMk cId="2844194659" sldId="378"/>
            <ac:spMk id="9" creationId="{00000000-0000-0000-0000-000000000000}"/>
          </ac:spMkLst>
        </pc:spChg>
      </pc:sldChg>
      <pc:sldChg chg="addSp delSp modSp mod">
        <pc:chgData name="สิริรักษ์ ไทยมีสุข" userId="def2d307-7484-4ec5-a884-e676796d4e7e" providerId="ADAL" clId="{FD4672E2-9A5D-4B13-B2C0-4FEE7DA1FA33}" dt="2022-01-15T15:53:55.451" v="753" actId="20577"/>
        <pc:sldMkLst>
          <pc:docMk/>
          <pc:sldMk cId="2105904890" sldId="380"/>
        </pc:sldMkLst>
        <pc:spChg chg="add del mod">
          <ac:chgData name="สิริรักษ์ ไทยมีสุข" userId="def2d307-7484-4ec5-a884-e676796d4e7e" providerId="ADAL" clId="{FD4672E2-9A5D-4B13-B2C0-4FEE7DA1FA33}" dt="2022-01-15T15:53:55.451" v="753" actId="20577"/>
          <ac:spMkLst>
            <pc:docMk/>
            <pc:sldMk cId="2105904890" sldId="380"/>
            <ac:spMk id="10" creationId="{00000000-0000-0000-0000-000000000000}"/>
          </ac:spMkLst>
        </pc:spChg>
        <pc:picChg chg="add del">
          <ac:chgData name="สิริรักษ์ ไทยมีสุข" userId="def2d307-7484-4ec5-a884-e676796d4e7e" providerId="ADAL" clId="{FD4672E2-9A5D-4B13-B2C0-4FEE7DA1FA33}" dt="2022-01-15T15:37:04.724" v="381" actId="22"/>
          <ac:picMkLst>
            <pc:docMk/>
            <pc:sldMk cId="2105904890" sldId="380"/>
            <ac:picMk id="3" creationId="{917FFCC4-9D7F-40E6-B06F-D7B83DFC0B4F}"/>
          </ac:picMkLst>
        </pc:picChg>
        <pc:picChg chg="add mod">
          <ac:chgData name="สิริรักษ์ ไทยมีสุข" userId="def2d307-7484-4ec5-a884-e676796d4e7e" providerId="ADAL" clId="{FD4672E2-9A5D-4B13-B2C0-4FEE7DA1FA33}" dt="2022-01-15T15:37:24.094" v="388" actId="1076"/>
          <ac:picMkLst>
            <pc:docMk/>
            <pc:sldMk cId="2105904890" sldId="380"/>
            <ac:picMk id="5" creationId="{77AE5DDB-1D1D-47FF-9C04-23F18B5B6D42}"/>
          </ac:picMkLst>
        </pc:picChg>
        <pc:picChg chg="add del">
          <ac:chgData name="สิริรักษ์ ไทยมีสุข" userId="def2d307-7484-4ec5-a884-e676796d4e7e" providerId="ADAL" clId="{FD4672E2-9A5D-4B13-B2C0-4FEE7DA1FA33}" dt="2022-01-15T15:37:21.233" v="387" actId="478"/>
          <ac:picMkLst>
            <pc:docMk/>
            <pc:sldMk cId="2105904890" sldId="380"/>
            <ac:picMk id="15" creationId="{CF0A8BC3-6168-4CD6-9B81-2518F5392B1E}"/>
          </ac:picMkLst>
        </pc:picChg>
      </pc:sldChg>
      <pc:sldChg chg="addSp delSp modSp add del mod">
        <pc:chgData name="สิริรักษ์ ไทยมีสุข" userId="def2d307-7484-4ec5-a884-e676796d4e7e" providerId="ADAL" clId="{FD4672E2-9A5D-4B13-B2C0-4FEE7DA1FA33}" dt="2022-01-15T15:44:01.838" v="410" actId="2696"/>
        <pc:sldMkLst>
          <pc:docMk/>
          <pc:sldMk cId="3095796752" sldId="381"/>
        </pc:sldMkLst>
        <pc:picChg chg="add del mod">
          <ac:chgData name="สิริรักษ์ ไทยมีสุข" userId="def2d307-7484-4ec5-a884-e676796d4e7e" providerId="ADAL" clId="{FD4672E2-9A5D-4B13-B2C0-4FEE7DA1FA33}" dt="2022-01-15T15:41:37.882" v="401" actId="931"/>
          <ac:picMkLst>
            <pc:docMk/>
            <pc:sldMk cId="3095796752" sldId="381"/>
            <ac:picMk id="3" creationId="{4A056466-43D2-4A65-B5D5-DFCBEFABFAD1}"/>
          </ac:picMkLst>
        </pc:picChg>
        <pc:picChg chg="add del mod">
          <ac:chgData name="สิริรักษ์ ไทยมีสุข" userId="def2d307-7484-4ec5-a884-e676796d4e7e" providerId="ADAL" clId="{FD4672E2-9A5D-4B13-B2C0-4FEE7DA1FA33}" dt="2022-01-15T15:43:57.622" v="409" actId="478"/>
          <ac:picMkLst>
            <pc:docMk/>
            <pc:sldMk cId="3095796752" sldId="381"/>
            <ac:picMk id="5" creationId="{99B514F0-ABFC-4F30-866D-B43F71FECA2D}"/>
          </ac:picMkLst>
        </pc:picChg>
        <pc:picChg chg="del">
          <ac:chgData name="สิริรักษ์ ไทยมีสุข" userId="def2d307-7484-4ec5-a884-e676796d4e7e" providerId="ADAL" clId="{FD4672E2-9A5D-4B13-B2C0-4FEE7DA1FA33}" dt="2022-01-15T15:41:45.806" v="403" actId="478"/>
          <ac:picMkLst>
            <pc:docMk/>
            <pc:sldMk cId="3095796752" sldId="381"/>
            <ac:picMk id="11" creationId="{7B1B3E12-37E6-4038-8B7F-5651CDABD9C0}"/>
          </ac:picMkLst>
        </pc:picChg>
      </pc:sldChg>
      <pc:sldChg chg="addSp delSp modSp mod">
        <pc:chgData name="สิริรักษ์ ไทยมีสุข" userId="def2d307-7484-4ec5-a884-e676796d4e7e" providerId="ADAL" clId="{FD4672E2-9A5D-4B13-B2C0-4FEE7DA1FA33}" dt="2022-01-15T15:53:44.912" v="750" actId="20577"/>
        <pc:sldMkLst>
          <pc:docMk/>
          <pc:sldMk cId="780722357" sldId="382"/>
        </pc:sldMkLst>
        <pc:spChg chg="mod">
          <ac:chgData name="สิริรักษ์ ไทยมีสุข" userId="def2d307-7484-4ec5-a884-e676796d4e7e" providerId="ADAL" clId="{FD4672E2-9A5D-4B13-B2C0-4FEE7DA1FA33}" dt="2022-01-15T15:53:44.912" v="750" actId="20577"/>
          <ac:spMkLst>
            <pc:docMk/>
            <pc:sldMk cId="780722357" sldId="382"/>
            <ac:spMk id="9" creationId="{00000000-0000-0000-0000-000000000000}"/>
          </ac:spMkLst>
        </pc:spChg>
        <pc:picChg chg="add del mod">
          <ac:chgData name="สิริรักษ์ ไทยมีสุข" userId="def2d307-7484-4ec5-a884-e676796d4e7e" providerId="ADAL" clId="{FD4672E2-9A5D-4B13-B2C0-4FEE7DA1FA33}" dt="2022-01-15T15:48:43.893" v="619" actId="1035"/>
          <ac:picMkLst>
            <pc:docMk/>
            <pc:sldMk cId="780722357" sldId="382"/>
            <ac:picMk id="3" creationId="{F1C4E70E-DE51-4D8C-ADAC-7896D7816DBA}"/>
          </ac:picMkLst>
        </pc:picChg>
        <pc:picChg chg="add mod">
          <ac:chgData name="สิริรักษ์ ไทยมีสุข" userId="def2d307-7484-4ec5-a884-e676796d4e7e" providerId="ADAL" clId="{FD4672E2-9A5D-4B13-B2C0-4FEE7DA1FA33}" dt="2022-01-15T15:48:46.510" v="621" actId="1036"/>
          <ac:picMkLst>
            <pc:docMk/>
            <pc:sldMk cId="780722357" sldId="382"/>
            <ac:picMk id="4" creationId="{9F80BB6F-7046-435F-B9D3-0D89563016B7}"/>
          </ac:picMkLst>
        </pc:picChg>
      </pc:sldChg>
      <pc:sldChg chg="addSp delSp modSp mod">
        <pc:chgData name="สิริรักษ์ ไทยมีสุข" userId="def2d307-7484-4ec5-a884-e676796d4e7e" providerId="ADAL" clId="{FD4672E2-9A5D-4B13-B2C0-4FEE7DA1FA33}" dt="2022-01-15T15:52:24.587" v="730" actId="20577"/>
        <pc:sldMkLst>
          <pc:docMk/>
          <pc:sldMk cId="741349686" sldId="383"/>
        </pc:sldMkLst>
        <pc:spChg chg="mod">
          <ac:chgData name="สิริรักษ์ ไทยมีสุข" userId="def2d307-7484-4ec5-a884-e676796d4e7e" providerId="ADAL" clId="{FD4672E2-9A5D-4B13-B2C0-4FEE7DA1FA33}" dt="2022-01-15T15:52:24.587" v="730" actId="20577"/>
          <ac:spMkLst>
            <pc:docMk/>
            <pc:sldMk cId="741349686" sldId="383"/>
            <ac:spMk id="9" creationId="{00000000-0000-0000-0000-000000000000}"/>
          </ac:spMkLst>
        </pc:spChg>
        <pc:picChg chg="add mod">
          <ac:chgData name="สิริรักษ์ ไทยมีสุข" userId="def2d307-7484-4ec5-a884-e676796d4e7e" providerId="ADAL" clId="{FD4672E2-9A5D-4B13-B2C0-4FEE7DA1FA33}" dt="2022-01-15T15:48:52.968" v="625" actId="1036"/>
          <ac:picMkLst>
            <pc:docMk/>
            <pc:sldMk cId="741349686" sldId="383"/>
            <ac:picMk id="3" creationId="{841402B8-17AA-4F0B-ACB9-6A9E870AD6F9}"/>
          </ac:picMkLst>
        </pc:picChg>
        <pc:picChg chg="add del mod">
          <ac:chgData name="สิริรักษ์ ไทยมีสุข" userId="def2d307-7484-4ec5-a884-e676796d4e7e" providerId="ADAL" clId="{FD4672E2-9A5D-4B13-B2C0-4FEE7DA1FA33}" dt="2022-01-15T15:48:55.616" v="629" actId="1036"/>
          <ac:picMkLst>
            <pc:docMk/>
            <pc:sldMk cId="741349686" sldId="383"/>
            <ac:picMk id="4" creationId="{DB1364EA-245D-4D58-AB47-F5F7451B941B}"/>
          </ac:picMkLst>
        </pc:picChg>
      </pc:sldChg>
      <pc:sldChg chg="addSp delSp modSp mod">
        <pc:chgData name="สิริรักษ์ ไทยมีสุข" userId="def2d307-7484-4ec5-a884-e676796d4e7e" providerId="ADAL" clId="{FD4672E2-9A5D-4B13-B2C0-4FEE7DA1FA33}" dt="2022-01-15T15:52:30.740" v="731" actId="108"/>
        <pc:sldMkLst>
          <pc:docMk/>
          <pc:sldMk cId="1584749616" sldId="384"/>
        </pc:sldMkLst>
        <pc:spChg chg="mod ord">
          <ac:chgData name="สิริรักษ์ ไทยมีสุข" userId="def2d307-7484-4ec5-a884-e676796d4e7e" providerId="ADAL" clId="{FD4672E2-9A5D-4B13-B2C0-4FEE7DA1FA33}" dt="2022-01-15T15:52:30.740" v="731" actId="108"/>
          <ac:spMkLst>
            <pc:docMk/>
            <pc:sldMk cId="1584749616" sldId="384"/>
            <ac:spMk id="9" creationId="{00000000-0000-0000-0000-000000000000}"/>
          </ac:spMkLst>
        </pc:spChg>
        <pc:picChg chg="add del mod ord">
          <ac:chgData name="สิริรักษ์ ไทยมีสุข" userId="def2d307-7484-4ec5-a884-e676796d4e7e" providerId="ADAL" clId="{FD4672E2-9A5D-4B13-B2C0-4FEE7DA1FA33}" dt="2022-01-15T15:52:11.976" v="722" actId="1076"/>
          <ac:picMkLst>
            <pc:docMk/>
            <pc:sldMk cId="1584749616" sldId="384"/>
            <ac:picMk id="3" creationId="{7E2FB80E-30C3-45DF-9E8B-BB292B69CB72}"/>
          </ac:picMkLst>
        </pc:picChg>
        <pc:picChg chg="add mod">
          <ac:chgData name="สิริรักษ์ ไทยมีสุข" userId="def2d307-7484-4ec5-a884-e676796d4e7e" providerId="ADAL" clId="{FD4672E2-9A5D-4B13-B2C0-4FEE7DA1FA33}" dt="2022-01-15T15:47:39.008" v="491" actId="1036"/>
          <ac:picMkLst>
            <pc:docMk/>
            <pc:sldMk cId="1584749616" sldId="384"/>
            <ac:picMk id="4" creationId="{CA3DC326-6094-4EF2-8F17-CA3F6DB9E1D5}"/>
          </ac:picMkLst>
        </pc:picChg>
      </pc:sldChg>
      <pc:sldChg chg="addSp modSp mod">
        <pc:chgData name="สิริรักษ์ ไทยมีสุข" userId="def2d307-7484-4ec5-a884-e676796d4e7e" providerId="ADAL" clId="{FD4672E2-9A5D-4B13-B2C0-4FEE7DA1FA33}" dt="2022-01-15T15:53:01.735" v="740" actId="108"/>
        <pc:sldMkLst>
          <pc:docMk/>
          <pc:sldMk cId="1452728859" sldId="385"/>
        </pc:sldMkLst>
        <pc:spChg chg="mod ord">
          <ac:chgData name="สิริรักษ์ ไทยมีสุข" userId="def2d307-7484-4ec5-a884-e676796d4e7e" providerId="ADAL" clId="{FD4672E2-9A5D-4B13-B2C0-4FEE7DA1FA33}" dt="2022-01-15T15:53:01.735" v="740" actId="108"/>
          <ac:spMkLst>
            <pc:docMk/>
            <pc:sldMk cId="1452728859" sldId="385"/>
            <ac:spMk id="9" creationId="{00000000-0000-0000-0000-000000000000}"/>
          </ac:spMkLst>
        </pc:spChg>
        <pc:picChg chg="add mod">
          <ac:chgData name="สิริรักษ์ ไทยมีสุข" userId="def2d307-7484-4ec5-a884-e676796d4e7e" providerId="ADAL" clId="{FD4672E2-9A5D-4B13-B2C0-4FEE7DA1FA33}" dt="2022-01-15T15:49:33.839" v="669" actId="1035"/>
          <ac:picMkLst>
            <pc:docMk/>
            <pc:sldMk cId="1452728859" sldId="385"/>
            <ac:picMk id="3" creationId="{4716F84C-A953-444B-B7B8-9B82EFE59389}"/>
          </ac:picMkLst>
        </pc:picChg>
        <pc:picChg chg="mod">
          <ac:chgData name="สิริรักษ์ ไทยมีสุข" userId="def2d307-7484-4ec5-a884-e676796d4e7e" providerId="ADAL" clId="{FD4672E2-9A5D-4B13-B2C0-4FEE7DA1FA33}" dt="2022-01-15T15:52:52.681" v="739" actId="1076"/>
          <ac:picMkLst>
            <pc:docMk/>
            <pc:sldMk cId="1452728859" sldId="385"/>
            <ac:picMk id="4" creationId="{6D31E092-3D3E-4C3C-842A-EC04F0AEA9FD}"/>
          </ac:picMkLst>
        </pc:picChg>
      </pc:sldChg>
      <pc:sldChg chg="modSp mod">
        <pc:chgData name="สิริรักษ์ ไทยมีสุข" userId="def2d307-7484-4ec5-a884-e676796d4e7e" providerId="ADAL" clId="{FD4672E2-9A5D-4B13-B2C0-4FEE7DA1FA33}" dt="2022-01-15T15:53:32.617" v="746" actId="20577"/>
        <pc:sldMkLst>
          <pc:docMk/>
          <pc:sldMk cId="1909281907" sldId="386"/>
        </pc:sldMkLst>
        <pc:spChg chg="mod">
          <ac:chgData name="สิริรักษ์ ไทยมีสุข" userId="def2d307-7484-4ec5-a884-e676796d4e7e" providerId="ADAL" clId="{FD4672E2-9A5D-4B13-B2C0-4FEE7DA1FA33}" dt="2022-01-15T15:53:32.617" v="746" actId="20577"/>
          <ac:spMkLst>
            <pc:docMk/>
            <pc:sldMk cId="1909281907" sldId="386"/>
            <ac:spMk id="9" creationId="{00000000-0000-0000-0000-000000000000}"/>
          </ac:spMkLst>
        </pc:spChg>
      </pc:sldChg>
      <pc:sldChg chg="modSp mod">
        <pc:chgData name="สิริรักษ์ ไทยมีสุข" userId="def2d307-7484-4ec5-a884-e676796d4e7e" providerId="ADAL" clId="{FD4672E2-9A5D-4B13-B2C0-4FEE7DA1FA33}" dt="2022-01-15T15:50:33.928" v="693" actId="20577"/>
        <pc:sldMkLst>
          <pc:docMk/>
          <pc:sldMk cId="3769312551" sldId="387"/>
        </pc:sldMkLst>
        <pc:spChg chg="mod">
          <ac:chgData name="สิริรักษ์ ไทยมีสุข" userId="def2d307-7484-4ec5-a884-e676796d4e7e" providerId="ADAL" clId="{FD4672E2-9A5D-4B13-B2C0-4FEE7DA1FA33}" dt="2022-01-15T15:50:33.928" v="693" actId="20577"/>
          <ac:spMkLst>
            <pc:docMk/>
            <pc:sldMk cId="3769312551" sldId="387"/>
            <ac:spMk id="10" creationId="{00000000-0000-0000-0000-000000000000}"/>
          </ac:spMkLst>
        </pc:spChg>
        <pc:spChg chg="mod">
          <ac:chgData name="สิริรักษ์ ไทยมีสุข" userId="def2d307-7484-4ec5-a884-e676796d4e7e" providerId="ADAL" clId="{FD4672E2-9A5D-4B13-B2C0-4FEE7DA1FA33}" dt="2022-01-15T15:30:39.766" v="143" actId="20577"/>
          <ac:spMkLst>
            <pc:docMk/>
            <pc:sldMk cId="3769312551" sldId="387"/>
            <ac:spMk id="12" creationId="{811B5918-54FE-418A-999E-114A08040E75}"/>
          </ac:spMkLst>
        </pc:spChg>
      </pc:sldChg>
      <pc:sldChg chg="modSp mod">
        <pc:chgData name="สิริรักษ์ ไทยมีสุข" userId="def2d307-7484-4ec5-a884-e676796d4e7e" providerId="ADAL" clId="{FD4672E2-9A5D-4B13-B2C0-4FEE7DA1FA33}" dt="2022-01-15T15:50:42.942" v="696" actId="20577"/>
        <pc:sldMkLst>
          <pc:docMk/>
          <pc:sldMk cId="3376465416" sldId="388"/>
        </pc:sldMkLst>
        <pc:spChg chg="mod">
          <ac:chgData name="สิริรักษ์ ไทยมีสุข" userId="def2d307-7484-4ec5-a884-e676796d4e7e" providerId="ADAL" clId="{FD4672E2-9A5D-4B13-B2C0-4FEE7DA1FA33}" dt="2022-01-15T15:50:42.942" v="696" actId="20577"/>
          <ac:spMkLst>
            <pc:docMk/>
            <pc:sldMk cId="3376465416" sldId="388"/>
            <ac:spMk id="10" creationId="{00000000-0000-0000-0000-000000000000}"/>
          </ac:spMkLst>
        </pc:spChg>
      </pc:sldChg>
      <pc:sldChg chg="modSp mod">
        <pc:chgData name="สิริรักษ์ ไทยมีสุข" userId="def2d307-7484-4ec5-a884-e676796d4e7e" providerId="ADAL" clId="{FD4672E2-9A5D-4B13-B2C0-4FEE7DA1FA33}" dt="2022-01-15T15:54:10.576" v="759" actId="20577"/>
        <pc:sldMkLst>
          <pc:docMk/>
          <pc:sldMk cId="2601189903" sldId="389"/>
        </pc:sldMkLst>
        <pc:spChg chg="mod">
          <ac:chgData name="สิริรักษ์ ไทยมีสุข" userId="def2d307-7484-4ec5-a884-e676796d4e7e" providerId="ADAL" clId="{FD4672E2-9A5D-4B13-B2C0-4FEE7DA1FA33}" dt="2022-01-15T15:54:10.576" v="759" actId="20577"/>
          <ac:spMkLst>
            <pc:docMk/>
            <pc:sldMk cId="2601189903" sldId="389"/>
            <ac:spMk id="10" creationId="{00000000-0000-0000-0000-000000000000}"/>
          </ac:spMkLst>
        </pc:spChg>
        <pc:graphicFrameChg chg="modGraphic">
          <ac:chgData name="สิริรักษ์ ไทยมีสุข" userId="def2d307-7484-4ec5-a884-e676796d4e7e" providerId="ADAL" clId="{FD4672E2-9A5D-4B13-B2C0-4FEE7DA1FA33}" dt="2022-01-15T15:33:07.312" v="229" actId="20577"/>
          <ac:graphicFrameMkLst>
            <pc:docMk/>
            <pc:sldMk cId="2601189903" sldId="389"/>
            <ac:graphicFrameMk id="12" creationId="{B7AE82EB-FDD1-4A7A-8EC7-7681DE50243E}"/>
          </ac:graphicFrameMkLst>
        </pc:graphicFrameChg>
      </pc:sldChg>
      <pc:sldChg chg="modSp mod">
        <pc:chgData name="สิริรักษ์ ไทยมีสุข" userId="def2d307-7484-4ec5-a884-e676796d4e7e" providerId="ADAL" clId="{FD4672E2-9A5D-4B13-B2C0-4FEE7DA1FA33}" dt="2022-01-15T15:54:05.761" v="757" actId="20577"/>
        <pc:sldMkLst>
          <pc:docMk/>
          <pc:sldMk cId="4135127824" sldId="390"/>
        </pc:sldMkLst>
        <pc:spChg chg="mod">
          <ac:chgData name="สิริรักษ์ ไทยมีสุข" userId="def2d307-7484-4ec5-a884-e676796d4e7e" providerId="ADAL" clId="{FD4672E2-9A5D-4B13-B2C0-4FEE7DA1FA33}" dt="2022-01-15T15:54:05.761" v="757" actId="20577"/>
          <ac:spMkLst>
            <pc:docMk/>
            <pc:sldMk cId="4135127824" sldId="390"/>
            <ac:spMk id="10" creationId="{00000000-0000-0000-0000-000000000000}"/>
          </ac:spMkLst>
        </pc:spChg>
        <pc:graphicFrameChg chg="modGraphic">
          <ac:chgData name="สิริรักษ์ ไทยมีสุข" userId="def2d307-7484-4ec5-a884-e676796d4e7e" providerId="ADAL" clId="{FD4672E2-9A5D-4B13-B2C0-4FEE7DA1FA33}" dt="2022-01-15T15:34:52.785" v="357" actId="20577"/>
          <ac:graphicFrameMkLst>
            <pc:docMk/>
            <pc:sldMk cId="4135127824" sldId="390"/>
            <ac:graphicFrameMk id="9" creationId="{5791A676-BD31-4A04-AE42-999B1BD0136A}"/>
          </ac:graphicFrameMkLst>
        </pc:graphicFrameChg>
      </pc:sldChg>
      <pc:sldChg chg="delSp modSp mod">
        <pc:chgData name="สิริรักษ์ ไทยมีสุข" userId="def2d307-7484-4ec5-a884-e676796d4e7e" providerId="ADAL" clId="{FD4672E2-9A5D-4B13-B2C0-4FEE7DA1FA33}" dt="2022-01-15T15:54:00.985" v="755" actId="20577"/>
        <pc:sldMkLst>
          <pc:docMk/>
          <pc:sldMk cId="202855881" sldId="391"/>
        </pc:sldMkLst>
        <pc:spChg chg="mod">
          <ac:chgData name="สิริรักษ์ ไทยมีสุข" userId="def2d307-7484-4ec5-a884-e676796d4e7e" providerId="ADAL" clId="{FD4672E2-9A5D-4B13-B2C0-4FEE7DA1FA33}" dt="2022-01-15T15:54:00.985" v="755" actId="20577"/>
          <ac:spMkLst>
            <pc:docMk/>
            <pc:sldMk cId="202855881" sldId="391"/>
            <ac:spMk id="10" creationId="{00000000-0000-0000-0000-000000000000}"/>
          </ac:spMkLst>
        </pc:spChg>
        <pc:spChg chg="del">
          <ac:chgData name="สิริรักษ์ ไทยมีสุข" userId="def2d307-7484-4ec5-a884-e676796d4e7e" providerId="ADAL" clId="{FD4672E2-9A5D-4B13-B2C0-4FEE7DA1FA33}" dt="2022-01-15T15:35:30.056" v="378" actId="478"/>
          <ac:spMkLst>
            <pc:docMk/>
            <pc:sldMk cId="202855881" sldId="391"/>
            <ac:spMk id="12" creationId="{F8231847-7750-4F0C-A42A-3CF645966DA8}"/>
          </ac:spMkLst>
        </pc:spChg>
        <pc:graphicFrameChg chg="modGraphic">
          <ac:chgData name="สิริรักษ์ ไทยมีสุข" userId="def2d307-7484-4ec5-a884-e676796d4e7e" providerId="ADAL" clId="{FD4672E2-9A5D-4B13-B2C0-4FEE7DA1FA33}" dt="2022-01-15T15:35:20.672" v="377" actId="20577"/>
          <ac:graphicFrameMkLst>
            <pc:docMk/>
            <pc:sldMk cId="202855881" sldId="391"/>
            <ac:graphicFrameMk id="9" creationId="{15417FDE-0D5F-442D-9F9D-BC972BA74162}"/>
          </ac:graphicFrameMkLst>
        </pc:graphicFrameChg>
      </pc:sldChg>
      <pc:sldChg chg="modSp add mod">
        <pc:chgData name="สิริรักษ์ ไทยมีสุข" userId="def2d307-7484-4ec5-a884-e676796d4e7e" providerId="ADAL" clId="{FD4672E2-9A5D-4B13-B2C0-4FEE7DA1FA33}" dt="2022-01-15T15:51:32.016" v="715" actId="20577"/>
        <pc:sldMkLst>
          <pc:docMk/>
          <pc:sldMk cId="2755567068" sldId="392"/>
        </pc:sldMkLst>
        <pc:spChg chg="mod">
          <ac:chgData name="สิริรักษ์ ไทยมีสุข" userId="def2d307-7484-4ec5-a884-e676796d4e7e" providerId="ADAL" clId="{FD4672E2-9A5D-4B13-B2C0-4FEE7DA1FA33}" dt="2022-01-15T15:51:32.016" v="715" actId="20577"/>
          <ac:spMkLst>
            <pc:docMk/>
            <pc:sldMk cId="2755567068" sldId="392"/>
            <ac:spMk id="9" creationId="{00000000-0000-0000-0000-000000000000}"/>
          </ac:spMkLst>
        </pc:spChg>
        <pc:picChg chg="mod">
          <ac:chgData name="สิริรักษ์ ไทยมีสุข" userId="def2d307-7484-4ec5-a884-e676796d4e7e" providerId="ADAL" clId="{FD4672E2-9A5D-4B13-B2C0-4FEE7DA1FA33}" dt="2022-01-15T15:48:36.140" v="611" actId="1035"/>
          <ac:picMkLst>
            <pc:docMk/>
            <pc:sldMk cId="2755567068" sldId="392"/>
            <ac:picMk id="11" creationId="{7B1B3E12-37E6-4038-8B7F-5651CDABD9C0}"/>
          </ac:picMkLst>
        </pc:picChg>
      </pc:sldChg>
    </pc:docChg>
  </pc:docChgLst>
  <pc:docChgLst>
    <pc:chgData name="สิริรักษ์ ไทยมีสุข" userId="def2d307-7484-4ec5-a884-e676796d4e7e" providerId="ADAL" clId="{E4FD66B1-760E-46BC-98A9-BC88C75A12CB}"/>
    <pc:docChg chg="custSel modSld">
      <pc:chgData name="สิริรักษ์ ไทยมีสุข" userId="def2d307-7484-4ec5-a884-e676796d4e7e" providerId="ADAL" clId="{E4FD66B1-760E-46BC-98A9-BC88C75A12CB}" dt="2022-02-09T13:00:57.207" v="102" actId="22"/>
      <pc:docMkLst>
        <pc:docMk/>
      </pc:docMkLst>
      <pc:sldChg chg="addSp delSp modSp mod">
        <pc:chgData name="สิริรักษ์ ไทยมีสุข" userId="def2d307-7484-4ec5-a884-e676796d4e7e" providerId="ADAL" clId="{E4FD66B1-760E-46BC-98A9-BC88C75A12CB}" dt="2022-02-09T12:49:11.456" v="9" actId="1076"/>
        <pc:sldMkLst>
          <pc:docMk/>
          <pc:sldMk cId="780722357" sldId="382"/>
        </pc:sldMkLst>
        <pc:picChg chg="del">
          <ac:chgData name="สิริรักษ์ ไทยมีสุข" userId="def2d307-7484-4ec5-a884-e676796d4e7e" providerId="ADAL" clId="{E4FD66B1-760E-46BC-98A9-BC88C75A12CB}" dt="2022-02-09T12:48:17.471" v="3" actId="478"/>
          <ac:picMkLst>
            <pc:docMk/>
            <pc:sldMk cId="780722357" sldId="382"/>
            <ac:picMk id="3" creationId="{F1C4E70E-DE51-4D8C-ADAC-7896D7816DBA}"/>
          </ac:picMkLst>
        </pc:picChg>
        <pc:picChg chg="del">
          <ac:chgData name="สิริรักษ์ ไทยมีสุข" userId="def2d307-7484-4ec5-a884-e676796d4e7e" providerId="ADAL" clId="{E4FD66B1-760E-46BC-98A9-BC88C75A12CB}" dt="2022-02-09T12:48:19.257" v="4" actId="478"/>
          <ac:picMkLst>
            <pc:docMk/>
            <pc:sldMk cId="780722357" sldId="382"/>
            <ac:picMk id="4" creationId="{9F80BB6F-7046-435F-B9D3-0D89563016B7}"/>
          </ac:picMkLst>
        </pc:picChg>
        <pc:picChg chg="add del mod">
          <ac:chgData name="สิริรักษ์ ไทยมีสุข" userId="def2d307-7484-4ec5-a884-e676796d4e7e" providerId="ADAL" clId="{E4FD66B1-760E-46BC-98A9-BC88C75A12CB}" dt="2022-02-09T12:49:08.001" v="7" actId="478"/>
          <ac:picMkLst>
            <pc:docMk/>
            <pc:sldMk cId="780722357" sldId="382"/>
            <ac:picMk id="5" creationId="{46962E07-7360-48D5-BCF0-230AF5ED8FC4}"/>
          </ac:picMkLst>
        </pc:picChg>
        <pc:picChg chg="add mod">
          <ac:chgData name="สิริรักษ์ ไทยมีสุข" userId="def2d307-7484-4ec5-a884-e676796d4e7e" providerId="ADAL" clId="{E4FD66B1-760E-46BC-98A9-BC88C75A12CB}" dt="2022-02-09T12:49:11.456" v="9" actId="1076"/>
          <ac:picMkLst>
            <pc:docMk/>
            <pc:sldMk cId="780722357" sldId="382"/>
            <ac:picMk id="11" creationId="{EAE865A5-4417-4EB4-875C-F3E6BA8F9910}"/>
          </ac:picMkLst>
        </pc:picChg>
      </pc:sldChg>
      <pc:sldChg chg="addSp delSp modSp mod">
        <pc:chgData name="สิริรักษ์ ไทยมีสุข" userId="def2d307-7484-4ec5-a884-e676796d4e7e" providerId="ADAL" clId="{E4FD66B1-760E-46BC-98A9-BC88C75A12CB}" dt="2022-02-09T12:49:57.972" v="13" actId="1076"/>
        <pc:sldMkLst>
          <pc:docMk/>
          <pc:sldMk cId="741349686" sldId="383"/>
        </pc:sldMkLst>
        <pc:picChg chg="del">
          <ac:chgData name="สิริรักษ์ ไทยมีสุข" userId="def2d307-7484-4ec5-a884-e676796d4e7e" providerId="ADAL" clId="{E4FD66B1-760E-46BC-98A9-BC88C75A12CB}" dt="2022-02-09T12:49:17.086" v="11" actId="478"/>
          <ac:picMkLst>
            <pc:docMk/>
            <pc:sldMk cId="741349686" sldId="383"/>
            <ac:picMk id="3" creationId="{841402B8-17AA-4F0B-ACB9-6A9E870AD6F9}"/>
          </ac:picMkLst>
        </pc:picChg>
        <pc:picChg chg="del">
          <ac:chgData name="สิริรักษ์ ไทยมีสุข" userId="def2d307-7484-4ec5-a884-e676796d4e7e" providerId="ADAL" clId="{E4FD66B1-760E-46BC-98A9-BC88C75A12CB}" dt="2022-02-09T12:49:16.230" v="10" actId="478"/>
          <ac:picMkLst>
            <pc:docMk/>
            <pc:sldMk cId="741349686" sldId="383"/>
            <ac:picMk id="4" creationId="{DB1364EA-245D-4D58-AB47-F5F7451B941B}"/>
          </ac:picMkLst>
        </pc:picChg>
        <pc:picChg chg="add mod">
          <ac:chgData name="สิริรักษ์ ไทยมีสุข" userId="def2d307-7484-4ec5-a884-e676796d4e7e" providerId="ADAL" clId="{E4FD66B1-760E-46BC-98A9-BC88C75A12CB}" dt="2022-02-09T12:49:57.972" v="13" actId="1076"/>
          <ac:picMkLst>
            <pc:docMk/>
            <pc:sldMk cId="741349686" sldId="383"/>
            <ac:picMk id="5" creationId="{01EA1938-FF31-41E5-8A2F-B0240D3CE93D}"/>
          </ac:picMkLst>
        </pc:picChg>
      </pc:sldChg>
      <pc:sldChg chg="addSp delSp modSp mod">
        <pc:chgData name="สิริรักษ์ ไทยมีสุข" userId="def2d307-7484-4ec5-a884-e676796d4e7e" providerId="ADAL" clId="{E4FD66B1-760E-46BC-98A9-BC88C75A12CB}" dt="2022-02-09T12:57:05.112" v="79" actId="1036"/>
        <pc:sldMkLst>
          <pc:docMk/>
          <pc:sldMk cId="1584749616" sldId="384"/>
        </pc:sldMkLst>
        <pc:grpChg chg="del">
          <ac:chgData name="สิริรักษ์ ไทยมีสุข" userId="def2d307-7484-4ec5-a884-e676796d4e7e" providerId="ADAL" clId="{E4FD66B1-760E-46BC-98A9-BC88C75A12CB}" dt="2022-02-09T12:56:20.802" v="28" actId="478"/>
          <ac:grpSpMkLst>
            <pc:docMk/>
            <pc:sldMk cId="1584749616" sldId="384"/>
            <ac:grpSpMk id="6" creationId="{00000000-0000-0000-0000-000000000000}"/>
          </ac:grpSpMkLst>
        </pc:grpChg>
        <pc:picChg chg="del">
          <ac:chgData name="สิริรักษ์ ไทยมีสุข" userId="def2d307-7484-4ec5-a884-e676796d4e7e" providerId="ADAL" clId="{E4FD66B1-760E-46BC-98A9-BC88C75A12CB}" dt="2022-02-09T12:53:52.972" v="14" actId="478"/>
          <ac:picMkLst>
            <pc:docMk/>
            <pc:sldMk cId="1584749616" sldId="384"/>
            <ac:picMk id="3" creationId="{7E2FB80E-30C3-45DF-9E8B-BB292B69CB72}"/>
          </ac:picMkLst>
        </pc:picChg>
        <pc:picChg chg="del mod">
          <ac:chgData name="สิริรักษ์ ไทยมีสุข" userId="def2d307-7484-4ec5-a884-e676796d4e7e" providerId="ADAL" clId="{E4FD66B1-760E-46BC-98A9-BC88C75A12CB}" dt="2022-02-09T12:54:15.504" v="23" actId="478"/>
          <ac:picMkLst>
            <pc:docMk/>
            <pc:sldMk cId="1584749616" sldId="384"/>
            <ac:picMk id="4" creationId="{CA3DC326-6094-4EF2-8F17-CA3F6DB9E1D5}"/>
          </ac:picMkLst>
        </pc:picChg>
        <pc:picChg chg="add del mod">
          <ac:chgData name="สิริรักษ์ ไทยมีสุข" userId="def2d307-7484-4ec5-a884-e676796d4e7e" providerId="ADAL" clId="{E4FD66B1-760E-46BC-98A9-BC88C75A12CB}" dt="2022-02-09T12:55:31.612" v="24" actId="478"/>
          <ac:picMkLst>
            <pc:docMk/>
            <pc:sldMk cId="1584749616" sldId="384"/>
            <ac:picMk id="5" creationId="{C359534E-ADCF-43CB-A4F0-37D18C1D3A67}"/>
          </ac:picMkLst>
        </pc:picChg>
        <pc:picChg chg="add mod ord">
          <ac:chgData name="สิริรักษ์ ไทยมีสุข" userId="def2d307-7484-4ec5-a884-e676796d4e7e" providerId="ADAL" clId="{E4FD66B1-760E-46BC-98A9-BC88C75A12CB}" dt="2022-02-09T12:56:51.881" v="44" actId="1035"/>
          <ac:picMkLst>
            <pc:docMk/>
            <pc:sldMk cId="1584749616" sldId="384"/>
            <ac:picMk id="11" creationId="{ED196B6A-A298-40AB-80DD-5C1091FA0C44}"/>
          </ac:picMkLst>
        </pc:picChg>
        <pc:picChg chg="add mod">
          <ac:chgData name="สิริรักษ์ ไทยมีสุข" userId="def2d307-7484-4ec5-a884-e676796d4e7e" providerId="ADAL" clId="{E4FD66B1-760E-46BC-98A9-BC88C75A12CB}" dt="2022-02-09T12:57:05.112" v="79" actId="1036"/>
          <ac:picMkLst>
            <pc:docMk/>
            <pc:sldMk cId="1584749616" sldId="384"/>
            <ac:picMk id="13" creationId="{6043D25B-F2E8-4650-9B96-DAE46083CD97}"/>
          </ac:picMkLst>
        </pc:picChg>
      </pc:sldChg>
      <pc:sldChg chg="addSp delSp modSp mod">
        <pc:chgData name="สิริรักษ์ ไทยมีสุข" userId="def2d307-7484-4ec5-a884-e676796d4e7e" providerId="ADAL" clId="{E4FD66B1-760E-46BC-98A9-BC88C75A12CB}" dt="2022-02-09T12:59:27.801" v="100" actId="1036"/>
        <pc:sldMkLst>
          <pc:docMk/>
          <pc:sldMk cId="1452728859" sldId="385"/>
        </pc:sldMkLst>
        <pc:grpChg chg="del">
          <ac:chgData name="สิริรักษ์ ไทยมีสุข" userId="def2d307-7484-4ec5-a884-e676796d4e7e" providerId="ADAL" clId="{E4FD66B1-760E-46BC-98A9-BC88C75A12CB}" dt="2022-02-09T12:58:25.227" v="83" actId="478"/>
          <ac:grpSpMkLst>
            <pc:docMk/>
            <pc:sldMk cId="1452728859" sldId="385"/>
            <ac:grpSpMk id="6" creationId="{00000000-0000-0000-0000-000000000000}"/>
          </ac:grpSpMkLst>
        </pc:grpChg>
        <pc:picChg chg="del">
          <ac:chgData name="สิริรักษ์ ไทยมีสุข" userId="def2d307-7484-4ec5-a884-e676796d4e7e" providerId="ADAL" clId="{E4FD66B1-760E-46BC-98A9-BC88C75A12CB}" dt="2022-02-09T12:58:18.716" v="81" actId="478"/>
          <ac:picMkLst>
            <pc:docMk/>
            <pc:sldMk cId="1452728859" sldId="385"/>
            <ac:picMk id="3" creationId="{4716F84C-A953-444B-B7B8-9B82EFE59389}"/>
          </ac:picMkLst>
        </pc:picChg>
        <pc:picChg chg="del">
          <ac:chgData name="สิริรักษ์ ไทยมีสุข" userId="def2d307-7484-4ec5-a884-e676796d4e7e" providerId="ADAL" clId="{E4FD66B1-760E-46BC-98A9-BC88C75A12CB}" dt="2022-02-09T12:58:16.780" v="80" actId="478"/>
          <ac:picMkLst>
            <pc:docMk/>
            <pc:sldMk cId="1452728859" sldId="385"/>
            <ac:picMk id="4" creationId="{6D31E092-3D3E-4C3C-842A-EC04F0AEA9FD}"/>
          </ac:picMkLst>
        </pc:picChg>
        <pc:picChg chg="add mod ord">
          <ac:chgData name="สิริรักษ์ ไทยมีสุข" userId="def2d307-7484-4ec5-a884-e676796d4e7e" providerId="ADAL" clId="{E4FD66B1-760E-46BC-98A9-BC88C75A12CB}" dt="2022-02-09T12:59:27.801" v="100" actId="1036"/>
          <ac:picMkLst>
            <pc:docMk/>
            <pc:sldMk cId="1452728859" sldId="385"/>
            <ac:picMk id="5" creationId="{6CACC1D3-C51C-4D20-8815-29C90D5CDB88}"/>
          </ac:picMkLst>
        </pc:picChg>
        <pc:picChg chg="add mod">
          <ac:chgData name="สิริรักษ์ ไทยมีสุข" userId="def2d307-7484-4ec5-a884-e676796d4e7e" providerId="ADAL" clId="{E4FD66B1-760E-46BC-98A9-BC88C75A12CB}" dt="2022-02-09T12:59:19.366" v="91" actId="1076"/>
          <ac:picMkLst>
            <pc:docMk/>
            <pc:sldMk cId="1452728859" sldId="385"/>
            <ac:picMk id="11" creationId="{F97609AE-19EB-4B89-AE8A-C0579D640E12}"/>
          </ac:picMkLst>
        </pc:picChg>
      </pc:sldChg>
      <pc:sldChg chg="addSp delSp mod">
        <pc:chgData name="สิริรักษ์ ไทยมีสุข" userId="def2d307-7484-4ec5-a884-e676796d4e7e" providerId="ADAL" clId="{E4FD66B1-760E-46BC-98A9-BC88C75A12CB}" dt="2022-02-09T13:00:57.207" v="102" actId="22"/>
        <pc:sldMkLst>
          <pc:docMk/>
          <pc:sldMk cId="1909281907" sldId="386"/>
        </pc:sldMkLst>
        <pc:picChg chg="del">
          <ac:chgData name="สิริรักษ์ ไทยมีสุข" userId="def2d307-7484-4ec5-a884-e676796d4e7e" providerId="ADAL" clId="{E4FD66B1-760E-46BC-98A9-BC88C75A12CB}" dt="2022-02-09T13:00:56.307" v="101" actId="478"/>
          <ac:picMkLst>
            <pc:docMk/>
            <pc:sldMk cId="1909281907" sldId="386"/>
            <ac:picMk id="3" creationId="{08252A48-F681-4E79-A49F-7C286925C636}"/>
          </ac:picMkLst>
        </pc:picChg>
        <pc:picChg chg="add">
          <ac:chgData name="สิริรักษ์ ไทยมีสุข" userId="def2d307-7484-4ec5-a884-e676796d4e7e" providerId="ADAL" clId="{E4FD66B1-760E-46BC-98A9-BC88C75A12CB}" dt="2022-02-09T13:00:57.207" v="102" actId="22"/>
          <ac:picMkLst>
            <pc:docMk/>
            <pc:sldMk cId="1909281907" sldId="386"/>
            <ac:picMk id="4" creationId="{C4B26172-A33B-4707-8EFA-D29EC7CD5CFC}"/>
          </ac:picMkLst>
        </pc:picChg>
      </pc:sldChg>
      <pc:sldChg chg="addSp delSp modSp mod">
        <pc:chgData name="สิริรักษ์ ไทยมีสุข" userId="def2d307-7484-4ec5-a884-e676796d4e7e" providerId="ADAL" clId="{E4FD66B1-760E-46BC-98A9-BC88C75A12CB}" dt="2022-02-09T12:41:56.890" v="2" actId="1076"/>
        <pc:sldMkLst>
          <pc:docMk/>
          <pc:sldMk cId="2755567068" sldId="392"/>
        </pc:sldMkLst>
        <pc:picChg chg="add mod">
          <ac:chgData name="สิริรักษ์ ไทยมีสุข" userId="def2d307-7484-4ec5-a884-e676796d4e7e" providerId="ADAL" clId="{E4FD66B1-760E-46BC-98A9-BC88C75A12CB}" dt="2022-02-09T12:41:56.890" v="2" actId="1076"/>
          <ac:picMkLst>
            <pc:docMk/>
            <pc:sldMk cId="2755567068" sldId="392"/>
            <ac:picMk id="3" creationId="{5BF47999-36A3-412C-8697-02D523D69189}"/>
          </ac:picMkLst>
        </pc:picChg>
        <pc:picChg chg="del">
          <ac:chgData name="สิริรักษ์ ไทยมีสุข" userId="def2d307-7484-4ec5-a884-e676796d4e7e" providerId="ADAL" clId="{E4FD66B1-760E-46BC-98A9-BC88C75A12CB}" dt="2022-02-09T12:41:51.883" v="0" actId="478"/>
          <ac:picMkLst>
            <pc:docMk/>
            <pc:sldMk cId="2755567068" sldId="392"/>
            <ac:picMk id="11" creationId="{7B1B3E12-37E6-4038-8B7F-5651CDABD9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EA9E-65A1-4686-B3E8-0474670416CD}" type="datetimeFigureOut">
              <a:rPr lang="en-US" smtClean="0"/>
              <a:t>15-Feb-22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00B21-BE9E-4EC9-9946-64689F0E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2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0B21-BE9E-4EC9-9946-64689F0E7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8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35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28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9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200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945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16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5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4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0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5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93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898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E7805-20D5-4F2B-98B6-02CD7CB9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EA38B8-4264-4BC7-B388-1E721375657D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7301-69B6-4E14-B96E-9FBAA6F5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FEE40-8844-4830-AB61-6A77937D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F7D635-B0D4-4702-8AE3-7D9C88699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302493"/>
            <a:ext cx="10515600" cy="28744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08F83-70BE-48C0-AE91-4C662A38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A728E5-C436-43E6-9160-AABF82FC5617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AA05-CAC1-4A61-A551-6D477C1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E9F34-5506-483D-B4B2-10089AF4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9C03B2-63C8-4A9D-B8A9-FBF0308E4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9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651247"/>
            <a:ext cx="2628900" cy="45257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51247"/>
            <a:ext cx="7734300" cy="45257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0CB9-E617-4C7E-8616-B3545403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1911AF-BFCC-4355-8907-696FA82DF995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C9B8F-C85E-4BAD-AA45-B8BB0A33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42728-19D6-41EA-A8C7-BDA19F8F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1FDB8F-55FB-4745-BD3B-DDA7E4DD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905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1819" y="346646"/>
            <a:ext cx="10972800" cy="49006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3243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30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C84-A5F3-49D1-B39E-83A2CE23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1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30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2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2493"/>
            <a:ext cx="10515600" cy="2874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D178D-ED91-4CA5-8E07-215F78A5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A0F24F-3FCC-46D9-B1F5-AED49746FC6B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B5526-354C-4162-A9D3-B43E2D85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6B43A-BBD6-44A7-9808-EEDC3969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079133-BA9A-4D9F-9D40-8D1DC7391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8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D0E28-8AEA-4255-BDE7-F854C4A6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20FF92-F6F1-4ABF-A3AB-57749AED7015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368E4-A3BF-41BE-8F21-3B0FADFB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59367-D7C6-4124-BB16-20CE44F2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F6E52B-A502-4254-BAA6-E4128A0B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60449"/>
            <a:ext cx="5181600" cy="30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60449"/>
            <a:ext cx="5181600" cy="30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CEB-AE43-42A5-BCF1-EF55CABE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0A50AF-52F4-41BD-BFC9-BE93DFFCBE07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17F53-A1BC-4E1B-B7E5-8F2FD25A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E8174-0DFD-47B5-843C-94837815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C6E16B-C554-40B3-910A-48F944D8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1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50295"/>
            <a:ext cx="10515600" cy="823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5997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69647"/>
            <a:ext cx="5157787" cy="2820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5997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69647"/>
            <a:ext cx="5183188" cy="2820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EAFC1-2F10-47B8-8BBA-131E0EBA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BA2817-610F-4775-AB32-BC58C4575BAC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36CF3-FD92-450F-A218-1DA93513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F31D7-EF5D-4FF9-B3AB-F4489269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2E8A22-24D3-4572-87EC-2C76F35AA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29D5E-406B-49CA-BE89-8DA980CD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E44CDA-3AE9-4FC4-B142-2515C1CFF234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CB86B-A077-47A3-9526-F27571D0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6E75A-305D-46C5-9C68-A00BFA80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096F8A-407B-4B47-8F95-1B0DF1B37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5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B9F36-5850-4D97-B399-5065B4BF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EA5437-E22B-4605-8A51-A6007B93B130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6A3FE-6773-41D1-8052-8292C5CC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9197-06B9-40B2-94B2-384FAFDD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95D975-3A06-4472-B1B1-D70E681E5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4027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275"/>
            <a:ext cx="6172200" cy="4320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60450"/>
            <a:ext cx="3932237" cy="2708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439A0-E842-42DE-977D-B463CCDB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90E08-86CD-4FF3-A5C6-836A8D3EBB0F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608DB-BA94-4202-98CE-054A5F20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7707C-34F0-4435-8558-D5E206F6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11BF37-1DE4-4ECC-AB88-860F95034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9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33490"/>
            <a:ext cx="3932237" cy="13316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33490"/>
            <a:ext cx="6172200" cy="4227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65142"/>
            <a:ext cx="3932237" cy="2903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38FF4-D54B-407F-A843-D9F2E00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D4964E-C95E-4728-B6A3-FA564F346B27}" type="datetimeFigureOut">
              <a:rPr lang="en-US"/>
              <a:pPr>
                <a:defRPr/>
              </a:pPr>
              <a:t>15-Feb-22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9C7EC-2FDF-450A-AAFD-A6C5A9DC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4E86F-1ACA-4439-B056-66661850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D8F51-B632-4E6E-B4EA-B3148DC82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038799-BCAE-41BA-B762-8C02FFA6B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33713" y="2765425"/>
            <a:ext cx="6124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DB Ozone X" panose="02000506090000020004" pitchFamily="2" charset="-34"/>
          <a:ea typeface="+mj-ea"/>
          <a:cs typeface="DB Ozone X" panose="02000506090000020004" pitchFamily="2" charset="-34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968625"/>
            <a:ext cx="912283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ชื่อเรื่อง </a:t>
            </a:r>
            <a:r>
              <a:rPr lang="en-US"/>
              <a:t>: Click edit Title text</a:t>
            </a:r>
            <a:endParaRPr lang="th-TH"/>
          </a:p>
        </p:txBody>
      </p:sp>
      <p:pic>
        <p:nvPicPr>
          <p:cNvPr id="1027" name="Picture 6" descr="MEA_Brand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15889"/>
            <a:ext cx="3456516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84786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45559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B Ozone X Bold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b="1" kern="1200">
          <a:solidFill>
            <a:srgbClr val="BBBCBC"/>
          </a:solidFill>
          <a:latin typeface="+mn-lt"/>
          <a:ea typeface="DB Ozone X Light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B Ozone X Ligh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B Ozone X Ligh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6F370F04-09E4-4B45-A28A-BD206A34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40AD8D-AF09-42DB-BB12-8CC3723F5A2C}"/>
              </a:ext>
            </a:extLst>
          </p:cNvPr>
          <p:cNvSpPr/>
          <p:nvPr/>
        </p:nvSpPr>
        <p:spPr>
          <a:xfrm>
            <a:off x="53253" y="5643157"/>
            <a:ext cx="11931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งบประมาณลงทุนผูกพันยกมาในปี </a:t>
            </a: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พ.ศ. ๒๕๖๕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วงเงินรวม (ราคากลางในเอก</a:t>
            </a: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าร มท.) </a:t>
            </a:r>
            <a:r>
              <a:rPr lang="th-TH" sz="24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๑๓๘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,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๑๖๔,</a:t>
            </a:r>
            <a:r>
              <a:rPr lang="th-TH" sz="24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๑๙๐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๐๐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บาท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- วงเงินส่วนที่เป็นอุปกรณ์คอมฯ </a:t>
            </a:r>
            <a:r>
              <a:rPr lang="th-TH" sz="24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๑๓๕</a:t>
            </a:r>
            <a:r>
              <a:rPr lang="en-US" sz="24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๐๑๓,๐๔๐</a:t>
            </a:r>
            <a:r>
              <a:rPr lang="en-US" sz="24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๐๐</a:t>
            </a: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บาท  วงเงินส่วนที่เป็นอุปกรณ์อื่น ๆ </a:t>
            </a:r>
            <a:r>
              <a:rPr lang="th-TH" sz="24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๓,๑๕๑,๑๕๐.๐๐</a:t>
            </a: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บาท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91DD44-B4C5-4F19-81DA-353CB964B946}"/>
              </a:ext>
            </a:extLst>
          </p:cNvPr>
          <p:cNvSpPr/>
          <p:nvPr/>
        </p:nvSpPr>
        <p:spPr>
          <a:xfrm>
            <a:off x="1688734" y="1407705"/>
            <a:ext cx="8743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ประชุม</a:t>
            </a:r>
            <a:r>
              <a:rPr lang="th-TH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32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กรรมการบริหาร</a:t>
            </a:r>
            <a:r>
              <a:rPr lang="th-TH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และจัดหาระบบคอมพิวเตอร์ การไฟฟ้านครหลวง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945FB-183B-4481-ADED-9FA6C421D397}"/>
              </a:ext>
            </a:extLst>
          </p:cNvPr>
          <p:cNvSpPr txBox="1"/>
          <p:nvPr/>
        </p:nvSpPr>
        <p:spPr>
          <a:xfrm>
            <a:off x="790701" y="2598003"/>
            <a:ext cx="10610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การจัดซื้อระบบ 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Security 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เครือข่ายคอมพิวเตอร์ด้านสำนักงาน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615C4-FC11-4AF7-B835-435CA11ED5A4}"/>
              </a:ext>
            </a:extLst>
          </p:cNvPr>
          <p:cNvSpPr/>
          <p:nvPr/>
        </p:nvSpPr>
        <p:spPr>
          <a:xfrm>
            <a:off x="1395356" y="4032461"/>
            <a:ext cx="9329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หน่วยงาน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การไฟฟ้านครหลวง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ฝ่ายมั่นคงปลอดภัยไซเบอร์และธรรมาภิบาลข้อมูล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55201" y="6467651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47999-36A3-412C-8697-02D523D69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1795"/>
            <a:ext cx="12192000" cy="53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๑๐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E865A5-4417-4EB4-875C-F3E6BA8F9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7000"/>
            <a:ext cx="12192000" cy="50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๑๑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A1938-FF31-41E5-8A2F-B0240D3CE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6751"/>
            <a:ext cx="12192000" cy="47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96822" y="6479738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๑๒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1CE16-84CA-4B23-987A-DD780BE4D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7"/>
            <a:ext cx="12192000" cy="2675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8DB1F-11DA-474C-AF9E-C8D845E9A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" y="2713207"/>
            <a:ext cx="12183291" cy="37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4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27905" y="635846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๑๓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7609AE-19EB-4B89-AE8A-C0579D64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9195"/>
            <a:ext cx="12192000" cy="5189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CC1D3-C51C-4D20-8815-29C90D5CD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167"/>
            <a:ext cx="12192000" cy="53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๑๔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26172-A33B-4707-8EFA-D29EC7CD5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7622"/>
            <a:ext cx="12192000" cy="27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" y="0"/>
            <a:ext cx="3543300" cy="998701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๑๕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E478A-7C0E-4E26-BB64-26ADD5007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7" y="1536558"/>
            <a:ext cx="11498351" cy="31138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A4EBD4-247D-427E-8CEC-4463D95B75A9}"/>
              </a:ext>
            </a:extLst>
          </p:cNvPr>
          <p:cNvSpPr/>
          <p:nvPr/>
        </p:nvSpPr>
        <p:spPr>
          <a:xfrm>
            <a:off x="10610332" y="250574"/>
            <a:ext cx="1237706" cy="4129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การฝึกอบรม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295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B89AA-7C41-4772-B952-3132FFEF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748" y="3187376"/>
            <a:ext cx="69625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algn="ctr" eaLnBrk="1" hangingPunct="1"/>
            <a:r>
              <a:rPr lang="th-TH" sz="6000" b="1" dirty="0">
                <a:solidFill>
                  <a:srgbClr val="002060"/>
                </a:solidFill>
                <a:latin typeface="TH SarabunPSK" pitchFamily="34" charset="-34"/>
                <a:ea typeface="Nithan"/>
                <a:cs typeface="TH SarabunPSK" pitchFamily="34" charset="-34"/>
              </a:rPr>
              <a:t>จึงเรียนมาเพื่อโปรดพิจารณา</a:t>
            </a:r>
            <a:endParaRPr lang="en-US" sz="6000" b="1" dirty="0">
              <a:solidFill>
                <a:srgbClr val="002060"/>
              </a:solidFill>
              <a:latin typeface="TH SarabunPSK" pitchFamily="34" charset="-34"/>
              <a:ea typeface="Nithan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657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4276" y="1737248"/>
            <a:ext cx="113137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ระบบ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Security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เครือข่ายคอมพิวเตอร์ด้านสำนักงาน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ที่การไฟฟ้านครหลวง (กฟน.) ใช้งานอยู่ในปัจจุบัน ติดตั้งใช้งานมาเป็นระยะเวลานาน อุปกรณ์บางส่วนในระบบ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End of life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Upgrade Firmware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เพื่อปิดช่องโหว่ และไม่สามารถ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Update Security feature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 ทำให้ระบบเครือข่ายมีความเสี่ยงต่อภัยคุกคาม ซึ่งจะส่งผลกระทบต่อระบบงานสำคัญที่ใช้ในการขับเคลื่อนธุรกิจของ กฟน.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อีกทั้งยังมีสถาปัตกรรมเครือข่ายคอมพิวเตอร์ที่ไม่รองรับเทคโนโลยีใหม่ อาทิเช่น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Virtualization, IoT Platform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ที่มีความซับซ้อนและมี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Traffic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จำนวนมาก ซึ่งต้องการระบบที่มีเสถียรภาพและความปลอดภัยที่ดีขึ้น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267175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6575" y="110916"/>
            <a:ext cx="3745425" cy="62931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th-TH" sz="3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 และเป้าหมาย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119" y="1319578"/>
            <a:ext cx="1131376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วัตถุประสงค์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3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kumimoji="0" lang="th-TH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เพื่อทดแทนอุปกรณ์/ระบบ เดิมที่หมดอายุการใช้งานในปี ๒๕๖๑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kumimoji="0" lang="th-TH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๒. เพื่อเพิ่มประสิทธิภาพการป้องกันภัยคุกคามทาง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Cyber </a:t>
            </a:r>
            <a:r>
              <a:rPr kumimoji="0" lang="th-TH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ที่จะก่อให้เกิดผลกระทบต่อการดำเนินงานของ กฟน. เช่น การให้บริการประชาชนผู้ใช้ไฟฟ้า การติดต่อกับหน่วยงานภายนอก เป็นต้น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เป้าหมาย</a:t>
            </a:r>
            <a:endParaRPr lang="en-US" sz="32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3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๑</a:t>
            </a:r>
            <a:r>
              <a:rPr lang="en-US" sz="3000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  <a:r>
              <a:rPr lang="th-TH" sz="3000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เพื่อให้มีระบบรักษาความปลอดภัยเครือข่ายคอมพิวเตอร์ในองค์กรภายในปี </a:t>
            </a:r>
            <a:r>
              <a:rPr lang="th-TH" sz="3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๒๕๖๖</a:t>
            </a:r>
            <a:endParaRPr lang="th-TH" sz="30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๒. เพื่อเพิ่มความสามารถการป้องกันภัยคุกคามทางเครือข่ายคอมพิวเตอร์</a:t>
            </a:r>
            <a:r>
              <a:rPr lang="th-TH" sz="30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000" kern="1200" dirty="0">
              <a:solidFill>
                <a:schemeClr val="dk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000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ระบบเครือข่ายสามารถให้บริการได้ โดยมี </a:t>
            </a:r>
            <a:r>
              <a:rPr lang="en-US" sz="3000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SLA </a:t>
            </a:r>
            <a:r>
              <a:rPr lang="th-TH" sz="3000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ไม่น้อยกว่า </a:t>
            </a:r>
            <a:r>
              <a:rPr lang="th-TH" sz="3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๙๙</a:t>
            </a:r>
            <a:r>
              <a:rPr lang="th-TH" sz="3000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.๙๕% (ขัดข้องไม่เกิน ๘</a:t>
            </a:r>
            <a:r>
              <a:rPr lang="en-US" sz="3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ชั่วโมง ๔๕</a:t>
            </a:r>
            <a:r>
              <a:rPr lang="en-US" sz="3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br>
              <a:rPr lang="en-US" sz="3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3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    </a:t>
            </a:r>
            <a:r>
              <a:rPr lang="th-TH" sz="3000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นาทีต่อปี)</a:t>
            </a:r>
            <a:endParaRPr lang="en-US" sz="3000" kern="1200" dirty="0">
              <a:solidFill>
                <a:schemeClr val="dk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๔. ลดค่าใช้จ่ายในการบำรุงรักษาระบบ</a:t>
            </a:r>
            <a:endParaRPr lang="th-TH" sz="3000" kern="1200" dirty="0">
              <a:solidFill>
                <a:schemeClr val="dk1"/>
              </a:solidFill>
              <a:effectLst/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</a:p>
        </p:txBody>
      </p:sp>
    </p:spTree>
    <p:extLst>
      <p:ext uri="{BB962C8B-B14F-4D97-AF65-F5344CB8AC3E}">
        <p14:creationId xmlns:p14="http://schemas.microsoft.com/office/powerpoint/2010/main" val="151878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326" y="1293024"/>
            <a:ext cx="115178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ขอบเขตการดำเนินงาน</a:t>
            </a:r>
            <a:endParaRPr lang="en-US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kumimoji="0" lang="th-TH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จัดซื้อระบบ</a:t>
            </a: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Security </a:t>
            </a:r>
            <a:r>
              <a:rPr lang="th-TH" sz="30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เครือข่ายคอมพิวเตอร์ด้านสำนักงาน จำนวน </a:t>
            </a:r>
            <a:r>
              <a:rPr lang="th-TH" sz="3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30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พร้อมติดตั้ง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ระยะเวลาดำเนินงาน ๒๔๐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 รับประกัน ๓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วิธีการดำเนินงาน</a:t>
            </a:r>
            <a:endParaRPr lang="en-US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31825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จัดซื้อโดยวิธีประกาศเชิญชวนทั่วไป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31825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ผู้ใช้งาน และผู้บำรุงรักษา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พนักงานการไฟฟ้านครหลวง</a:t>
            </a:r>
            <a:endParaRPr lang="th-TH" sz="30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ฝ่ายมั่นคงปลอดภัยไซเบอร์และธรรมาภิบาลข้อมูล</a:t>
            </a:r>
            <a:endParaRPr lang="th-TH" sz="3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ผู้บำรุงรักษา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ฝ่ายมั่นคงปลอดภัยไซเบอร์และธรรมาภิบาลข้อมูล</a:t>
            </a:r>
            <a:endParaRPr lang="th-TH" sz="3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๓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702" y="121802"/>
            <a:ext cx="9464298" cy="62211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ขอบเขตการดำเนินงาน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วิธีการดำเนินงาน</a:t>
            </a: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ผู้รับผิดชอบ ผู้ใช้งาน และผู้บำรุงรักษา</a:t>
            </a:r>
            <a:endParaRPr lang="en-US" sz="32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419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025" y="110916"/>
            <a:ext cx="3264976" cy="62931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ประโยชน์ของโครงการ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487" y="1545617"/>
            <a:ext cx="1087755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ประโยชน์ของโครงการ</a:t>
            </a:r>
            <a:endParaRPr lang="en-US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3000" b="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สร้างความปลอดภัยให้องค์กรจากภัยคุกคามทางไซเบอร์ เช่นการถูกเจาะระบบ การโจมตีต่างๆ เป็นต้น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3000" b="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</a:t>
            </a:r>
            <a:r>
              <a:rPr lang="th-TH" sz="3000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เครือข่ายมีความยืดหยุ่น คล่องตัว สามารถปรับเปลี่ยนระบบเพื่</a:t>
            </a:r>
            <a:r>
              <a:rPr lang="th-TH" sz="3000" b="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อรองรับเทคโนโลยีทางด้าน </a:t>
            </a:r>
            <a:r>
              <a:rPr lang="en-US" sz="3000" b="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Virtualization </a:t>
            </a:r>
            <a:r>
              <a:rPr lang="th-TH" sz="3000" b="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มากขึ้น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3000" b="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การเชื่อมต่อระหว่างระบบเครือข่ายคอมพิวเตอร์ขององค์กร และหน่วยงานภายนอกมีเสถียรภาพ ปลอดภัย พร้อมให้บริการได้อย่างมีประสิทธิภาพ</a:t>
            </a:r>
            <a:endParaRPr lang="th-TH" sz="3000" dirty="0">
              <a:solidFill>
                <a:schemeClr val="dk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3000" b="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หน่วยงานภายนอก ลูกค้าและประชาชนมีความมั่นใจในการใช้บริการทางด้านเทคโนโลยีดิจิทัลของ กฟน.</a:t>
            </a:r>
            <a:endParaRPr lang="en-US" sz="3000" b="0" kern="1200" dirty="0">
              <a:solidFill>
                <a:schemeClr val="dk1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0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๔</a:t>
            </a:r>
          </a:p>
        </p:txBody>
      </p:sp>
    </p:spTree>
    <p:extLst>
      <p:ext uri="{BB962C8B-B14F-4D97-AF65-F5344CB8AC3E}">
        <p14:creationId xmlns:p14="http://schemas.microsoft.com/office/powerpoint/2010/main" val="387793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0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FA81C59-DBFF-4BB6-A539-0D3DBA076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12615"/>
              </p:ext>
            </p:extLst>
          </p:nvPr>
        </p:nvGraphicFramePr>
        <p:xfrm>
          <a:off x="8186056" y="69672"/>
          <a:ext cx="4005944" cy="652143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09303">
                  <a:extLst>
                    <a:ext uri="{9D8B030D-6E8A-4147-A177-3AD203B41FA5}">
                      <a16:colId xmlns:a16="http://schemas.microsoft.com/office/drawing/2014/main" val="1342798867"/>
                    </a:ext>
                  </a:extLst>
                </a:gridCol>
                <a:gridCol w="3596641">
                  <a:extLst>
                    <a:ext uri="{9D8B030D-6E8A-4147-A177-3AD203B41FA5}">
                      <a16:colId xmlns:a16="http://schemas.microsoft.com/office/drawing/2014/main" val="1042411295"/>
                    </a:ext>
                  </a:extLst>
                </a:gridCol>
              </a:tblGrid>
              <a:tr h="118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145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5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5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รายการอุปกรณ์ที่ใช้งานอยู่ในปัจจุบัน</a:t>
                      </a:r>
                      <a:endParaRPr lang="th-TH" sz="145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33642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อุปกรณ์รักษาความปลอดภัยเครือข่าย แบบที่ ๑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 Internal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126395233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อุปกรณ์รักษาความปลอดภัยเครือข่าย แบบที่ ๒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 Management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3057633318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อุปกรณ์รักษาความปลอดภัยเครือข่าย แบบที่ ๓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 External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3556115838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อุปกรณ์รักษาความปลอดภัยเครือข่าย แบบที่ ๔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 UTM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๓๐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1332378880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ระบบบริหารจัดการอุปกรณ์รักษาความปลอดภัยเครือข่าย แบบที่ ๑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Centralized Management Firewall Internal Zone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 ระบบ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3918045913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ระบบบริหารจัดการอุปกรณ์รักษาความปลอดภัยเครือข่าย แบบที่ ๒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Centralized Management Firewall External Zone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 ระบบ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983311438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๗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ระบบบริหารจัดการอุปกรณ์รักษาความปลอดภัยเครือข่าย แบบที่ ๓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Centralized Management Firewall UTM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๑ ระบบ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3444994940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๘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อุปกรณ์ป้องกันการบุกรุกและโจมตี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Intrusion Prevention System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IPS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 แบบที่ ๑</a:t>
                      </a:r>
                      <a:b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๒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727852453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๙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อุปกรณ์ป้องกันการบุกรุกและโจมตี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Intrusion Prevention System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IPS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 แบบที่ ๒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๔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438515546"/>
                  </a:ext>
                </a:extLst>
              </a:tr>
              <a:tr h="249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๑๐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ระบบบริหารจัดการอุปกรณ์ป้องกันการบุกรุกและโจมตี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Intrusion Prevention System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IPS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๑ ระบบ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2676366366"/>
                  </a:ext>
                </a:extLst>
              </a:tr>
              <a:tr h="124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๑๑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 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DNS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External DNS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๒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296894692"/>
                  </a:ext>
                </a:extLst>
              </a:tr>
              <a:tr h="124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๑๒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 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DNS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DHCP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๔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4125646357"/>
                  </a:ext>
                </a:extLst>
              </a:tr>
              <a:tr h="118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๑๓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ระบบบริหารจัดการพิสูจน์สิทธิ์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๒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3384002766"/>
                  </a:ext>
                </a:extLst>
              </a:tr>
              <a:tr h="374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๑๔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เครื่องคอมพิวเตอร์แม่ข่าย สำหรับระบบบริหารจัดการอุปกรณ์รักษาความปลอดภัยเครือข่าย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แบบรวมศูนย์กลาง แบบที่ ๑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1654003571"/>
                  </a:ext>
                </a:extLst>
              </a:tr>
              <a:tr h="374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๑๕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เครื่องคอมพิวเตอร์แม่ข่าย สำหรับระบบบริหารจัดการอุปกรณ์รักษาความปลอดภัยเครือข่าย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แบบรวมศูนย์กลาง แบบที่ ๒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๑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168327802"/>
                  </a:ext>
                </a:extLst>
              </a:tr>
              <a:tr h="374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๑๖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เครื่องคอมพิวเตอร์แม่ข่าย สำหรับระบบบริหารจัดการอุปกรณ์รักษาความปลอดภัยเครือข่าย (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แบบรวมศูนย์กลาง แบบที่ ๓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๑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2343503937"/>
                  </a:ext>
                </a:extLst>
              </a:tr>
              <a:tr h="118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๑๗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 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KVM Switch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๔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4282831677"/>
                  </a:ext>
                </a:extLst>
              </a:tr>
              <a:tr h="124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๑๘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 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Access Switch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แบบที่ ๑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๘ ชุด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4130892367"/>
                  </a:ext>
                </a:extLst>
              </a:tr>
              <a:tr h="124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๑๙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 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Access Switch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แบบที่ ๒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๑๖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1013254786"/>
                  </a:ext>
                </a:extLst>
              </a:tr>
              <a:tr h="124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๒๐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 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Access Switch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แบบที่ ๓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๑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46216336"/>
                  </a:ext>
                </a:extLst>
              </a:tr>
              <a:tr h="124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๒๑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 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Access Switch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แบบที่ ๔  จำนวน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๔ ชุด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0546" marR="30546" marT="0" marB="0"/>
                </a:tc>
                <a:extLst>
                  <a:ext uri="{0D108BD9-81ED-4DB2-BD59-A6C34878D82A}">
                    <a16:rowId xmlns:a16="http://schemas.microsoft.com/office/drawing/2014/main" val="20978807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19494" y="6484741"/>
            <a:ext cx="353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๕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B56B2-B22E-4358-8373-415CB77F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7480"/>
            <a:ext cx="8175698" cy="5226327"/>
          </a:xfrm>
          <a:prstGeom prst="rect">
            <a:avLst/>
          </a:prstGeom>
        </p:spPr>
      </p:pic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F6FBA73E-53BD-45A3-A7A5-96FAF98B8414}"/>
              </a:ext>
            </a:extLst>
          </p:cNvPr>
          <p:cNvSpPr txBox="1">
            <a:spLocks/>
          </p:cNvSpPr>
          <p:nvPr/>
        </p:nvSpPr>
        <p:spPr>
          <a:xfrm>
            <a:off x="4149114" y="177421"/>
            <a:ext cx="2975586" cy="6005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 sz="3200" dirty="0"/>
              <a:t>ระบบปัจจุบัน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931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0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6AAF1EDC-F783-462A-B6B7-5130488DBCF2}"/>
              </a:ext>
            </a:extLst>
          </p:cNvPr>
          <p:cNvSpPr txBox="1">
            <a:spLocks/>
          </p:cNvSpPr>
          <p:nvPr/>
        </p:nvSpPr>
        <p:spPr>
          <a:xfrm>
            <a:off x="4149114" y="177421"/>
            <a:ext cx="2975586" cy="6005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 sz="3200" dirty="0"/>
              <a:t>ระบบที่จะจัดซื้อ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828205" y="6455435"/>
            <a:ext cx="31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๖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5EF5C2-501B-4D65-A832-5DA57FF59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92696"/>
              </p:ext>
            </p:extLst>
          </p:nvPr>
        </p:nvGraphicFramePr>
        <p:xfrm>
          <a:off x="9213715" y="29751"/>
          <a:ext cx="2949464" cy="653403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1760">
                  <a:extLst>
                    <a:ext uri="{9D8B030D-6E8A-4147-A177-3AD203B41FA5}">
                      <a16:colId xmlns:a16="http://schemas.microsoft.com/office/drawing/2014/main" val="2230950105"/>
                    </a:ext>
                  </a:extLst>
                </a:gridCol>
                <a:gridCol w="2727704">
                  <a:extLst>
                    <a:ext uri="{9D8B030D-6E8A-4147-A177-3AD203B41FA5}">
                      <a16:colId xmlns:a16="http://schemas.microsoft.com/office/drawing/2014/main" val="1468010618"/>
                    </a:ext>
                  </a:extLst>
                </a:gridCol>
              </a:tblGrid>
              <a:tr h="23451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รายการพัสดุที่จัดซื้อ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76343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ระบบรักษาความปลอดภัยเครือข่าย (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Network Security)</a:t>
                      </a:r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ประกอบด้วย</a:t>
                      </a:r>
                      <a:r>
                        <a:rPr lang="th-TH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2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570571899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๑.๑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อุปกรณ์ป้องกันและรักษาความปลอดภัยระบบเครือข่าย แบบที่ ๑ </a:t>
                      </a:r>
                      <a:b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 Data Center Zone)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๔ ชุด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468725816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๑.๒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อุปกรณ์ป้องกันและรักษาความปลอดภัยระบบเครือข่าย แบบที่ ๒ </a:t>
                      </a:r>
                      <a:b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 Management Zone)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๔ ชุด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22197420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๑.๓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อุปกรณ์ป้องกันและรักษาความปลอดภัยระบบเครือข่าย แบบที่ ๓ </a:t>
                      </a:r>
                      <a:b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Firewall External Zone)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๔ ชุด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430970984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ระบบบริหารจัดการอุปกรณ์ป้องกันและรักษาความปลอดภัย</a:t>
                      </a:r>
                      <a:b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เครือข่ายแบบรวมศูนย์กลาง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Centralized Management  </a:t>
                      </a:r>
                      <a:b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Firewall Internal Zone &amp;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Management Zone)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แบบที่ ๑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๒ ชุด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623728969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๑.๕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ระบบบริหารจัดการอุปกรณ์ป้องกันและรักษาความปลอดภัย</a:t>
                      </a:r>
                      <a:b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เครือข่าย แบบรวมศูนย์กลาง (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Centralized Management </a:t>
                      </a:r>
                      <a:b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Firewall External Zone &amp;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Internet Zone)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แบบที่ ๒ </a:t>
                      </a:r>
                      <a:endParaRPr lang="en-US" sz="120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๒ ชุด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3209834103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๑.๖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อุปกรณ์ควบคุมและกระจายการทำงาน (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Load Balancer)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 </a:t>
                      </a:r>
                      <a:b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Global Traffic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๒ ชุด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099747784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๒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ระบบบริหารจัดการข้อมูลของชื่อโดเมนเนม (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DNS)</a:t>
                      </a:r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ประกอบด้วย</a:t>
                      </a:r>
                      <a:endParaRPr lang="th-TH" sz="12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3316570199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๒.๑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DNS (Internal) DHCP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IP Address Management </a:t>
                      </a:r>
                      <a:b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๔ ชุด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916516126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๒.๒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DNS (External)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๒ ชุด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1436515700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๒.๓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ระบบ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DNS Reporter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๑ ชุด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3288783842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๓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ระบบเครือข่ายสำหรับศูนย์ข้อมูล (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 Network) </a:t>
                      </a:r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b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ประกอบด้วย</a:t>
                      </a:r>
                      <a:endParaRPr lang="en-US" sz="12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634800461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๓.๑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อุปกรณ์เครือข่าย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Core Switch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๔ ชุด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1545991125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๓.๒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อุปกรณ์เครือข่าย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Access Switch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แบบที่ ๑  จำนวน ๔ ชุด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795752940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๓.๓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อุปกรณ์เครือข่าย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Access Switch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แบบที่ ๒  จำนวน ๓๐ ชุด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416413297"/>
                  </a:ext>
                </a:extLst>
              </a:tr>
              <a:tr h="2173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๓.๔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อุปกรณ์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Software Defined Network</a:t>
                      </a:r>
                      <a:r>
                        <a:rPr lang="th-TH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๒ ชุด</a:t>
                      </a:r>
                      <a:endParaRPr lang="th-TH" sz="1200" u="none" strike="noStrike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296856348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๓.๕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อุปกรณ์เครือข่าย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Spine Switch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๔ ชุด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3017351430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๓.๖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อุปกรณ์เครือข่าย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Fiber Leaf Switch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๒๔ ชุด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380721447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๓.๗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อุปกรณ์เครือข่าย 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Fiber Leaf Switch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๘ ชุด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656569052"/>
                  </a:ext>
                </a:extLst>
              </a:tr>
              <a:tr h="2052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เครื่องคอมพิวเตอร์แม่ข่าย (</a:t>
                      </a:r>
                      <a:r>
                        <a:rPr lang="en-US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Server)</a:t>
                      </a:r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จำนวน ๔ ชุด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11061509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AAC2CB-6E4B-4CCA-A208-08E4C84CE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0384"/>
            <a:ext cx="9184894" cy="50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2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165463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6AAF1EDC-F783-462A-B6B7-5130488DBCF2}"/>
              </a:ext>
            </a:extLst>
          </p:cNvPr>
          <p:cNvSpPr txBox="1">
            <a:spLocks/>
          </p:cNvSpPr>
          <p:nvPr/>
        </p:nvSpPr>
        <p:spPr>
          <a:xfrm>
            <a:off x="32719" y="52247"/>
            <a:ext cx="5686696" cy="3288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 sz="2000" dirty="0"/>
              <a:t>ระบบปัจจุบัน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784660" y="6405643"/>
            <a:ext cx="31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๗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49F03E-433C-4315-9F6F-A0F569D32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" y="381077"/>
            <a:ext cx="5760658" cy="3476028"/>
          </a:xfrm>
          <a:prstGeom prst="rect">
            <a:avLst/>
          </a:prstGeom>
        </p:spPr>
      </p:pic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DC476CB1-8007-46E5-9914-089C5426AC4C}"/>
              </a:ext>
            </a:extLst>
          </p:cNvPr>
          <p:cNvSpPr txBox="1">
            <a:spLocks/>
          </p:cNvSpPr>
          <p:nvPr/>
        </p:nvSpPr>
        <p:spPr>
          <a:xfrm>
            <a:off x="5793378" y="52247"/>
            <a:ext cx="6302828" cy="3288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 sz="2000" dirty="0"/>
              <a:t>ระบบที่จะจัดซื้อ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AC2CB-6E4B-4CCA-A208-08E4C84CE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016" y="381077"/>
            <a:ext cx="6420984" cy="34760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A55D334-AB33-4340-A388-54DF7A959688}"/>
              </a:ext>
            </a:extLst>
          </p:cNvPr>
          <p:cNvSpPr/>
          <p:nvPr/>
        </p:nvSpPr>
        <p:spPr>
          <a:xfrm>
            <a:off x="657224" y="3901185"/>
            <a:ext cx="108775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ความแตกต่างของระบบปัจจุบัน และระบบที่จะทดแทน</a:t>
            </a:r>
            <a:endParaRPr lang="en-US" sz="2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ปรับรูปแบบสถาปัตยกรรม</a:t>
            </a:r>
            <a:r>
              <a: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เครือข่ายคอมพิวเตอร์ให้รองรับเทคโนโลยีใหม่ เช่น </a:t>
            </a:r>
            <a:r>
              <a:rPr lang="en-US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Cloud computing, IoT Platform </a:t>
            </a:r>
            <a:r>
              <a: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เป็นต้น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เพิ่มระบบบริหารจัดการอุปกรณ์รักษาความปลอดภัยเครือข่าย จากเดิมที่มีการติดตั้งเพียงระบบละ ๑ ชุด เป็นระบบละ ๒ ชุด โดยติดตั้งทั้งที่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DC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DR</a:t>
            </a:r>
            <a:endParaRPr lang="th-TH" sz="2000" b="0" kern="1200" dirty="0">
              <a:solidFill>
                <a:schemeClr val="dk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รวมการทำงานของ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IPS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ไว้ในอุปกรณ์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Next Gen Firewall (NGFW)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เพื่อสามารถใช้งาน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NGFW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ได้อย่างคุ้มค่าและมีประสิทธิภาพสูงสุด</a:t>
            </a:r>
            <a:endParaRPr lang="th-TH" sz="2000" b="0" kern="1200" dirty="0">
              <a:solidFill>
                <a:schemeClr val="dk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ตัดอุปกรณ์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UTM Firewall (Branch Firewall)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ออก เนื่องจากมี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Intelligent Switch (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หรือ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Router)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ในการทำหน้าที่เป็นตัวบังคับใช้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Policy</a:t>
            </a:r>
            <a:endParaRPr lang="th-TH" sz="2000" dirty="0">
              <a:solidFill>
                <a:schemeClr val="dk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เพิ่มอุปกรณ์ควบคุมและกระจายการทำงาน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(Load Balancer)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สำหรับ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Global Traffic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และ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Local Traffic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เพื่อสนับสนุนระบบสารสนเทศ ให้สามารถให้บริการได้อย่างรวดเร็วและต่อเนื่อง รวมถึงการทำ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Disaster Recovery </a:t>
            </a:r>
            <a:r>
              <a:rPr lang="en-US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Site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ระหว่าง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DC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DR</a:t>
            </a:r>
            <a:endParaRPr lang="th-TH" sz="2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เพิ่ม</a:t>
            </a:r>
            <a:r>
              <a: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การรักษาความปลอดภัย</a:t>
            </a:r>
            <a:r>
              <a:rPr lang="en-US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(DNS Firewall) </a:t>
            </a:r>
            <a:r>
              <a: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ในการเข้าถึงโดเมนหรือเว็บไซต์อันตรายตั้งแต่ขั้นตอนการ </a:t>
            </a:r>
            <a:r>
              <a:rPr lang="en-US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Solve Name </a:t>
            </a:r>
            <a:r>
              <a: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มาที่อุปกรณ์ </a:t>
            </a:r>
            <a:r>
              <a:rPr lang="en-US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DNS</a:t>
            </a:r>
            <a:endParaRPr lang="th-TH" sz="2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เพิ่มประสิทธิภาพของอุปกรณ์กระจายสัญญาณ (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L3 Switch) 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เพื่อการเชื่อมต่อของระบบสารสนเทศ และ</a:t>
            </a:r>
            <a:r>
              <a:rPr lang="th-TH" sz="2000" spc="-6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000" spc="-6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Technology </a:t>
            </a:r>
            <a:r>
              <a:rPr lang="th-TH" sz="2000" spc="-6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ใหม่</a:t>
            </a:r>
            <a:endParaRPr lang="en-US" sz="2000" b="0" kern="1200" dirty="0">
              <a:solidFill>
                <a:schemeClr val="dk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969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" y="0"/>
            <a:ext cx="3543300" cy="998701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751733" y="635846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๘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B51BC-0EF4-440F-AE51-C86347D01BD5}"/>
              </a:ext>
            </a:extLst>
          </p:cNvPr>
          <p:cNvSpPr/>
          <p:nvPr/>
        </p:nvSpPr>
        <p:spPr>
          <a:xfrm>
            <a:off x="7463116" y="233102"/>
            <a:ext cx="4728884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แผนการดำเนินงานตลอดโครงการ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E0D08-EB21-4129-9F97-1316089EA30A}"/>
              </a:ext>
            </a:extLst>
          </p:cNvPr>
          <p:cNvSpPr txBox="1"/>
          <p:nvPr/>
        </p:nvSpPr>
        <p:spPr>
          <a:xfrm>
            <a:off x="1290076" y="1820574"/>
            <a:ext cx="6898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ตั้งแต่วันที่ ๑ มิถุนายน ๒๕๖๕ ถึงวันที่ ๓๑ มกราคม พ.ศ. ๒๕๖๖</a:t>
            </a:r>
            <a:endParaRPr lang="en-US" sz="3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DC5A8-8C48-4175-A105-F04080C8E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5" y="2526219"/>
            <a:ext cx="94297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04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DB Ozone X"/>
        <a:ea typeface=""/>
        <a:cs typeface="DB Ozone X"/>
      </a:majorFont>
      <a:minorFont>
        <a:latin typeface="DB Ozone X"/>
        <a:ea typeface=""/>
        <a:cs typeface="DB Ozone X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A Brand">
      <a:majorFont>
        <a:latin typeface="DB Ozone X Bold"/>
        <a:ea typeface=""/>
        <a:cs typeface="DB Ozone X Bold"/>
      </a:majorFont>
      <a:minorFont>
        <a:latin typeface="DB Ozone X Light"/>
        <a:ea typeface=""/>
        <a:cs typeface="DB Ozone X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444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F8DC6195-0A16-4E8F-93C2-27F9CBBA6691}" vid="{F0AA6016-02FA-4717-80C7-24D549FFDD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5910</TotalTime>
  <Words>1433</Words>
  <Application>Microsoft Office PowerPoint</Application>
  <PresentationFormat>Widescreen</PresentationFormat>
  <Paragraphs>170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DB Ozone X</vt:lpstr>
      <vt:lpstr>DB Ozone X Bold</vt:lpstr>
      <vt:lpstr>DB Ozone X Light</vt:lpstr>
      <vt:lpstr>TH SarabunPSK</vt:lpstr>
      <vt:lpstr>Office Theme</vt:lpstr>
      <vt:lpstr>Mea theme</vt:lpstr>
      <vt:lpstr>PowerPoint Presentation</vt:lpstr>
      <vt:lpstr>PowerPoint Presentation</vt:lpstr>
      <vt:lpstr>วัตถุประสงค์ และเป้าหมาย</vt:lpstr>
      <vt:lpstr> ขอบเขตการดำเนินงาน, วิธีการดำเนินงาน, ผู้รับผิดชอบ ผู้ใช้งาน และผู้บำรุงรักษา</vt:lpstr>
      <vt:lpstr> ประโยชน์ของโครงการ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Kullavee Sirimanuwat</dc:creator>
  <cp:lastModifiedBy>สิริรักษ์ ไทยมีสุข</cp:lastModifiedBy>
  <cp:revision>37</cp:revision>
  <dcterms:created xsi:type="dcterms:W3CDTF">2021-02-01T01:33:35Z</dcterms:created>
  <dcterms:modified xsi:type="dcterms:W3CDTF">2022-02-15T15:03:25Z</dcterms:modified>
</cp:coreProperties>
</file>