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376" r:id="rId3"/>
    <p:sldId id="362" r:id="rId4"/>
    <p:sldId id="374" r:id="rId5"/>
    <p:sldId id="364" r:id="rId6"/>
    <p:sldId id="354" r:id="rId7"/>
    <p:sldId id="355" r:id="rId8"/>
    <p:sldId id="356" r:id="rId9"/>
    <p:sldId id="379" r:id="rId10"/>
    <p:sldId id="369" r:id="rId11"/>
    <p:sldId id="380" r:id="rId12"/>
    <p:sldId id="378" r:id="rId13"/>
    <p:sldId id="382" r:id="rId14"/>
    <p:sldId id="368" r:id="rId15"/>
    <p:sldId id="358" r:id="rId16"/>
    <p:sldId id="335" r:id="rId17"/>
    <p:sldId id="353" r:id="rId18"/>
    <p:sldId id="366" r:id="rId19"/>
    <p:sldId id="365" r:id="rId20"/>
    <p:sldId id="367" r:id="rId21"/>
    <p:sldId id="383" r:id="rId22"/>
  </p:sldIdLst>
  <p:sldSz cx="9144000" cy="6858000" type="screen4x3"/>
  <p:notesSz cx="7010400" cy="92964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DB Ozone X Light" panose="02000506090000020004" pitchFamily="2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633"/>
    <a:srgbClr val="C00000"/>
    <a:srgbClr val="BBBCBC"/>
    <a:srgbClr val="FE5000"/>
    <a:srgbClr val="0000FF"/>
    <a:srgbClr val="63666A"/>
    <a:srgbClr val="40404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8" autoAdjust="0"/>
    <p:restoredTop sz="94434" autoAdjust="0"/>
  </p:normalViewPr>
  <p:slideViewPr>
    <p:cSldViewPr>
      <p:cViewPr varScale="1">
        <p:scale>
          <a:sx n="74" d="100"/>
          <a:sy n="74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984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8B7F8-708E-47C8-B39E-E32C2E04477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533FCE-8441-4DDD-BE7E-64EFB29B9B9E}">
      <dgm:prSet phldrT="[Text]" custT="1"/>
      <dgm:spPr>
        <a:xfrm>
          <a:off x="3037" y="1539886"/>
          <a:ext cx="2835000" cy="425250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Outdated Technology</a:t>
          </a:r>
          <a:endParaRPr lang="en-US" sz="2800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E3AA4031-731C-4AFD-B9DE-17A7EF0FA954}" type="parTrans" cxnId="{964C1C9C-41CD-49BB-B3F1-65FC767F91F2}">
      <dgm:prSet/>
      <dgm:spPr/>
      <dgm:t>
        <a:bodyPr/>
        <a:lstStyle/>
        <a:p>
          <a:endParaRPr lang="en-US"/>
        </a:p>
      </dgm:t>
    </dgm:pt>
    <dgm:pt modelId="{9023D3D7-98D4-485A-9203-6DD7B2007871}" type="sibTrans" cxnId="{964C1C9C-41CD-49BB-B3F1-65FC767F91F2}">
      <dgm:prSet/>
      <dgm:spPr/>
      <dgm:t>
        <a:bodyPr/>
        <a:lstStyle/>
        <a:p>
          <a:endParaRPr lang="en-US"/>
        </a:p>
      </dgm:t>
    </dgm:pt>
    <dgm:pt modelId="{63E1078B-7CB2-4E4A-86DE-E2BDF4C3CDBE}">
      <dgm:prSet phldrT="[Text]" custT="1"/>
      <dgm:spPr>
        <a:xfrm>
          <a:off x="3037" y="2025606"/>
          <a:ext cx="2835000" cy="1415536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-Browser not compatible</a:t>
          </a:r>
        </a:p>
      </dgm:t>
    </dgm:pt>
    <dgm:pt modelId="{9F9C8F2C-3B50-45DF-93AE-A2C05652CA6F}" type="sibTrans" cxnId="{2D8C709E-0D6B-4779-B787-F3BD18BCC0B4}">
      <dgm:prSet/>
      <dgm:spPr/>
      <dgm:t>
        <a:bodyPr/>
        <a:lstStyle/>
        <a:p>
          <a:endParaRPr lang="en-US"/>
        </a:p>
      </dgm:t>
    </dgm:pt>
    <dgm:pt modelId="{6F750458-62A1-423B-8001-BF9B791AA8C2}" type="parTrans" cxnId="{2D8C709E-0D6B-4779-B787-F3BD18BCC0B4}">
      <dgm:prSet/>
      <dgm:spPr/>
      <dgm:t>
        <a:bodyPr/>
        <a:lstStyle/>
        <a:p>
          <a:endParaRPr lang="en-US"/>
        </a:p>
      </dgm:t>
    </dgm:pt>
    <dgm:pt modelId="{DDCF2390-A7C3-4E9A-987F-F4F8D2847FEF}">
      <dgm:prSet phldrT="[Text]" custT="1"/>
      <dgm:spPr>
        <a:xfrm>
          <a:off x="3037" y="2025606"/>
          <a:ext cx="2835000" cy="1415536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Transfer data</a:t>
          </a:r>
          <a:endParaRPr lang="th-TH" sz="28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Other system</a:t>
          </a:r>
          <a:endParaRPr lang="th-TH" sz="28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AAFBAD31-012A-439B-B110-00D44407D885}" type="parTrans" cxnId="{8B4E3A53-1EA9-4306-BF23-644E8F63C1C5}">
      <dgm:prSet/>
      <dgm:spPr/>
      <dgm:t>
        <a:bodyPr/>
        <a:lstStyle/>
        <a:p>
          <a:endParaRPr lang="en-US"/>
        </a:p>
      </dgm:t>
    </dgm:pt>
    <dgm:pt modelId="{6154AB51-F989-4304-A34D-2AA25E7CE898}" type="sibTrans" cxnId="{8B4E3A53-1EA9-4306-BF23-644E8F63C1C5}">
      <dgm:prSet/>
      <dgm:spPr/>
      <dgm:t>
        <a:bodyPr/>
        <a:lstStyle/>
        <a:p>
          <a:endParaRPr lang="en-US"/>
        </a:p>
      </dgm:t>
    </dgm:pt>
    <dgm:pt modelId="{D7C08D0F-E629-4417-8725-06BADE3765D6}">
      <dgm:prSet phldrT="[Text]" custT="1"/>
      <dgm:spPr>
        <a:xfrm>
          <a:off x="3037" y="2025606"/>
          <a:ext cx="2835000" cy="1415536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Not Efficient</a:t>
          </a:r>
        </a:p>
        <a:p>
          <a:pPr>
            <a:lnSpc>
              <a:spcPct val="100000"/>
            </a:lnSpc>
            <a:defRPr b="1"/>
          </a:pPr>
          <a:endParaRPr lang="th-TH" sz="24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Cordia New" panose="020B0304020202020204" pitchFamily="34" charset="-34"/>
          </a:endParaRPr>
        </a:p>
      </dgm:t>
    </dgm:pt>
    <dgm:pt modelId="{D2673C87-2353-42E3-ACF8-EC4689F917CA}" type="parTrans" cxnId="{CAA33549-B283-4242-86E6-1C324722E283}">
      <dgm:prSet/>
      <dgm:spPr/>
      <dgm:t>
        <a:bodyPr/>
        <a:lstStyle/>
        <a:p>
          <a:endParaRPr lang="en-US"/>
        </a:p>
      </dgm:t>
    </dgm:pt>
    <dgm:pt modelId="{2C89BAB8-9169-454D-BD38-8AA867A9D1E9}" type="sibTrans" cxnId="{CAA33549-B283-4242-86E6-1C324722E283}">
      <dgm:prSet/>
      <dgm:spPr/>
      <dgm:t>
        <a:bodyPr/>
        <a:lstStyle/>
        <a:p>
          <a:endParaRPr lang="en-US"/>
        </a:p>
      </dgm:t>
    </dgm:pt>
    <dgm:pt modelId="{2DD2509F-BFAE-4A44-8596-72833CE264AB}">
      <dgm:prSet phldrT="[Text]" custT="1"/>
      <dgm:spPr>
        <a:xfrm>
          <a:off x="3037" y="2025606"/>
          <a:ext cx="2835000" cy="1415536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Data not Updated</a:t>
          </a:r>
          <a:endParaRPr lang="th-TH" sz="2400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01D742B2-C14E-4C9F-8C7A-B9C8484F6491}" type="parTrans" cxnId="{03F2AECC-D2B8-4907-9CE3-8896456E78D6}">
      <dgm:prSet/>
      <dgm:spPr/>
      <dgm:t>
        <a:bodyPr/>
        <a:lstStyle/>
        <a:p>
          <a:endParaRPr lang="en-US"/>
        </a:p>
      </dgm:t>
    </dgm:pt>
    <dgm:pt modelId="{F5D61B2B-0FB8-4E9D-BC16-02D7D8C8B335}" type="sibTrans" cxnId="{03F2AECC-D2B8-4907-9CE3-8896456E78D6}">
      <dgm:prSet/>
      <dgm:spPr/>
      <dgm:t>
        <a:bodyPr/>
        <a:lstStyle/>
        <a:p>
          <a:endParaRPr lang="en-US"/>
        </a:p>
      </dgm:t>
    </dgm:pt>
    <dgm:pt modelId="{13EF2C3E-D8CC-4C92-AD63-2967394AB8F5}">
      <dgm:prSet phldrT="[Text]" custT="1"/>
      <dgm:spPr>
        <a:xfrm>
          <a:off x="3037" y="2025606"/>
          <a:ext cx="2835000" cy="1415536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Not </a:t>
          </a:r>
        </a:p>
        <a:p>
          <a:pPr>
            <a:lnSpc>
              <a:spcPct val="100000"/>
            </a:lnSpc>
          </a:pPr>
          <a:r>
            <a: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automatic</a:t>
          </a:r>
        </a:p>
      </dgm:t>
    </dgm:pt>
    <dgm:pt modelId="{E0D988A3-79ED-4C19-9F87-009E944EA0E2}" type="parTrans" cxnId="{C28D1BFB-9133-4111-AE8E-026310F0A02A}">
      <dgm:prSet/>
      <dgm:spPr/>
      <dgm:t>
        <a:bodyPr/>
        <a:lstStyle/>
        <a:p>
          <a:endParaRPr lang="en-US"/>
        </a:p>
      </dgm:t>
    </dgm:pt>
    <dgm:pt modelId="{8849F6CE-5603-435C-BA7D-5E4B43B506F7}" type="sibTrans" cxnId="{C28D1BFB-9133-4111-AE8E-026310F0A02A}">
      <dgm:prSet/>
      <dgm:spPr/>
      <dgm:t>
        <a:bodyPr/>
        <a:lstStyle/>
        <a:p>
          <a:endParaRPr lang="en-US"/>
        </a:p>
      </dgm:t>
    </dgm:pt>
    <dgm:pt modelId="{C232DD58-0FBF-4930-842B-BF5D9E0D0425}">
      <dgm:prSet phldrT="[Text]" custT="1"/>
      <dgm:spPr>
        <a:xfrm>
          <a:off x="3037" y="2025606"/>
          <a:ext cx="2835000" cy="1415536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-Unsupported      new business</a:t>
          </a:r>
        </a:p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endParaRPr lang="en-US" sz="18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B8E6170-528F-4CE9-9238-4B6C8D7A26ED}" type="parTrans" cxnId="{C95CC362-4F25-488B-9ECB-DB3EFA4D19FE}">
      <dgm:prSet/>
      <dgm:spPr/>
      <dgm:t>
        <a:bodyPr/>
        <a:lstStyle/>
        <a:p>
          <a:endParaRPr lang="en-US"/>
        </a:p>
      </dgm:t>
    </dgm:pt>
    <dgm:pt modelId="{FEBB3FFD-D9C2-423E-87CC-19A731F80D7C}" type="sibTrans" cxnId="{C95CC362-4F25-488B-9ECB-DB3EFA4D19FE}">
      <dgm:prSet/>
      <dgm:spPr/>
      <dgm:t>
        <a:bodyPr/>
        <a:lstStyle/>
        <a:p>
          <a:endParaRPr lang="en-US"/>
        </a:p>
      </dgm:t>
    </dgm:pt>
    <dgm:pt modelId="{FF7C3B25-30D9-4A54-8AF1-DCB3DC5DA5B9}">
      <dgm:prSet phldrT="[Text]" custT="1"/>
      <dgm:spPr>
        <a:xfrm>
          <a:off x="3037" y="2025606"/>
          <a:ext cx="2835000" cy="1415536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Incorrect             Data &amp; Report</a:t>
          </a:r>
        </a:p>
        <a:p>
          <a:pPr>
            <a:lnSpc>
              <a:spcPct val="100000"/>
            </a:lnSpc>
          </a:pPr>
          <a:endParaRPr lang="en-US" sz="1800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Cordia New" panose="020B0304020202020204" pitchFamily="34" charset="-34"/>
          </a:endParaRPr>
        </a:p>
        <a:p>
          <a:pPr>
            <a:lnSpc>
              <a:spcPct val="100000"/>
            </a:lnSpc>
          </a:pPr>
          <a:endParaRPr lang="en-US" sz="18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Cordia New" panose="020B0304020202020204" pitchFamily="34" charset="-34"/>
          </a:endParaRPr>
        </a:p>
        <a:p>
          <a:pPr>
            <a:lnSpc>
              <a:spcPct val="100000"/>
            </a:lnSpc>
          </a:pPr>
          <a:endParaRPr lang="en-US" sz="18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Cordia New" panose="020B0304020202020204" pitchFamily="34" charset="-34"/>
          </a:endParaRPr>
        </a:p>
        <a:p>
          <a:pPr>
            <a:lnSpc>
              <a:spcPct val="100000"/>
            </a:lnSpc>
            <a:buNone/>
          </a:pPr>
          <a:endParaRPr lang="th-TH" sz="18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Cordia New" panose="020B0304020202020204" pitchFamily="34" charset="-34"/>
          </a:endParaRPr>
        </a:p>
      </dgm:t>
    </dgm:pt>
    <dgm:pt modelId="{1825A7B3-82BE-45FF-952A-F40D48031309}" type="parTrans" cxnId="{E43AE653-55DE-4945-A551-22CE160CADFD}">
      <dgm:prSet/>
      <dgm:spPr/>
      <dgm:t>
        <a:bodyPr/>
        <a:lstStyle/>
        <a:p>
          <a:endParaRPr lang="en-US"/>
        </a:p>
      </dgm:t>
    </dgm:pt>
    <dgm:pt modelId="{EAC03800-9E8C-411E-AA4E-91C56D00C706}" type="sibTrans" cxnId="{E43AE653-55DE-4945-A551-22CE160CADFD}">
      <dgm:prSet/>
      <dgm:spPr/>
      <dgm:t>
        <a:bodyPr/>
        <a:lstStyle/>
        <a:p>
          <a:endParaRPr lang="en-US"/>
        </a:p>
      </dgm:t>
    </dgm:pt>
    <dgm:pt modelId="{42ABF89E-46C9-45AC-9FC4-A0FC7BEA1476}" type="pres">
      <dgm:prSet presAssocID="{E968B7F8-708E-47C8-B39E-E32C2E04477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DAD0D2-547E-48C8-98C7-456EC4BBF737}" type="pres">
      <dgm:prSet presAssocID="{4C533FCE-8441-4DDD-BE7E-64EFB29B9B9E}" presName="compNode" presStyleCnt="0"/>
      <dgm:spPr/>
    </dgm:pt>
    <dgm:pt modelId="{01846872-218A-4927-A7C4-119A4F042D9E}" type="pres">
      <dgm:prSet presAssocID="{4C533FCE-8441-4DDD-BE7E-64EFB29B9B9E}" presName="iconRect" presStyleLbl="node1" presStyleIdx="0" presStyleCnt="3" custScaleX="124561" custScaleY="124065" custLinFactNeighborX="9434" custLinFactNeighborY="-24863"/>
      <dgm:spPr>
        <a:xfrm>
          <a:off x="925186" y="283462"/>
          <a:ext cx="992250" cy="9922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D9693E7-0BB5-4041-A49E-A42B5E905CD3}" type="pres">
      <dgm:prSet presAssocID="{4C533FCE-8441-4DDD-BE7E-64EFB29B9B9E}" presName="iconSpace" presStyleCnt="0"/>
      <dgm:spPr/>
    </dgm:pt>
    <dgm:pt modelId="{3BF9D430-C132-42CE-A131-85EA9AFC6F48}" type="pres">
      <dgm:prSet presAssocID="{4C533FCE-8441-4DDD-BE7E-64EFB29B9B9E}" presName="parTx" presStyleLbl="revTx" presStyleIdx="0" presStyleCnt="6" custLinFactNeighborX="3439" custLinFactNeighborY="-11829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C842BF2-CED5-40D4-864A-8A2417DE5081}" type="pres">
      <dgm:prSet presAssocID="{4C533FCE-8441-4DDD-BE7E-64EFB29B9B9E}" presName="txSpace" presStyleCnt="0"/>
      <dgm:spPr/>
    </dgm:pt>
    <dgm:pt modelId="{2DCD7FC6-E782-45FD-8D54-2437F7D7C0A9}" type="pres">
      <dgm:prSet presAssocID="{4C533FCE-8441-4DDD-BE7E-64EFB29B9B9E}" presName="desTx" presStyleLbl="revTx" presStyleIdx="1" presStyleCnt="6" custLinFactNeighborX="-152" custLinFactNeighborY="9490">
        <dgm:presLayoutVars/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35ACF6A-D8B1-41B2-9414-C23C23A65313}" type="pres">
      <dgm:prSet presAssocID="{9023D3D7-98D4-485A-9203-6DD7B2007871}" presName="sibTrans" presStyleCnt="0"/>
      <dgm:spPr/>
    </dgm:pt>
    <dgm:pt modelId="{F4D83CD1-DE7A-41C5-B021-8B24A4C98C48}" type="pres">
      <dgm:prSet presAssocID="{D7C08D0F-E629-4417-8725-06BADE3765D6}" presName="compNode" presStyleCnt="0"/>
      <dgm:spPr/>
    </dgm:pt>
    <dgm:pt modelId="{61EE2E82-1E37-457E-B385-DF24ABE31921}" type="pres">
      <dgm:prSet presAssocID="{D7C08D0F-E629-4417-8725-06BADE3765D6}" presName="iconRect" presStyleLbl="node1" presStyleIdx="1" presStyleCnt="3" custScaleX="124055" custScaleY="107696" custLinFactNeighborY="-389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4DC840-D0EC-489A-9A86-C8D73E66A53A}" type="pres">
      <dgm:prSet presAssocID="{D7C08D0F-E629-4417-8725-06BADE3765D6}" presName="iconSpace" presStyleCnt="0"/>
      <dgm:spPr/>
    </dgm:pt>
    <dgm:pt modelId="{F35E87C7-2EA4-41F0-808D-94249092F415}" type="pres">
      <dgm:prSet presAssocID="{D7C08D0F-E629-4417-8725-06BADE3765D6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93D4D0-B5F6-4B62-B8FA-47E3058A1E71}" type="pres">
      <dgm:prSet presAssocID="{D7C08D0F-E629-4417-8725-06BADE3765D6}" presName="txSpace" presStyleCnt="0"/>
      <dgm:spPr/>
    </dgm:pt>
    <dgm:pt modelId="{138A4F6F-AA1D-4E0D-9E67-5E715D1B5277}" type="pres">
      <dgm:prSet presAssocID="{D7C08D0F-E629-4417-8725-06BADE3765D6}" presName="desTx" presStyleLbl="revTx" presStyleIdx="3" presStyleCnt="6" custLinFactNeighborX="-5166" custLinFactNeighborY="8117">
        <dgm:presLayoutVars/>
      </dgm:prSet>
      <dgm:spPr/>
      <dgm:t>
        <a:bodyPr/>
        <a:lstStyle/>
        <a:p>
          <a:endParaRPr lang="en-US"/>
        </a:p>
      </dgm:t>
    </dgm:pt>
    <dgm:pt modelId="{27B5FB08-121E-4562-9457-DE5ED23222C2}" type="pres">
      <dgm:prSet presAssocID="{2C89BAB8-9169-454D-BD38-8AA867A9D1E9}" presName="sibTrans" presStyleCnt="0"/>
      <dgm:spPr/>
    </dgm:pt>
    <dgm:pt modelId="{376AA3EE-E552-436D-AD47-41E3F6A9F448}" type="pres">
      <dgm:prSet presAssocID="{DDCF2390-A7C3-4E9A-987F-F4F8D2847FEF}" presName="compNode" presStyleCnt="0"/>
      <dgm:spPr/>
    </dgm:pt>
    <dgm:pt modelId="{F09CDB04-E8B8-49A2-9BFE-2326EBBF5FEB}" type="pres">
      <dgm:prSet presAssocID="{DDCF2390-A7C3-4E9A-987F-F4F8D2847FEF}" presName="iconRect" presStyleLbl="node1" presStyleIdx="2" presStyleCnt="3" custScaleX="117324" custScaleY="118059" custLinFactNeighborX="-48440" custLinFactNeighborY="-1534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5AA6098D-7940-426B-B4C3-460EECEBECE5}" type="pres">
      <dgm:prSet presAssocID="{DDCF2390-A7C3-4E9A-987F-F4F8D2847FEF}" presName="iconSpace" presStyleCnt="0"/>
      <dgm:spPr/>
    </dgm:pt>
    <dgm:pt modelId="{1A7845F1-2EB4-4418-A658-B79FD044330F}" type="pres">
      <dgm:prSet presAssocID="{DDCF2390-A7C3-4E9A-987F-F4F8D2847FEF}" presName="parTx" presStyleLbl="revTx" presStyleIdx="4" presStyleCnt="6" custLinFactNeighborX="-25555" custLinFactNeighborY="-7363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6A4BBF-077E-4D66-B3FA-5ED764F9E86B}" type="pres">
      <dgm:prSet presAssocID="{DDCF2390-A7C3-4E9A-987F-F4F8D2847FEF}" presName="txSpace" presStyleCnt="0"/>
      <dgm:spPr/>
    </dgm:pt>
    <dgm:pt modelId="{0AB2D01C-C079-4992-80E4-EF7C42776728}" type="pres">
      <dgm:prSet presAssocID="{DDCF2390-A7C3-4E9A-987F-F4F8D2847FEF}" presName="desTx" presStyleLbl="revTx" presStyleIdx="5" presStyleCnt="6" custLinFactNeighborX="-17526" custLinFactNeighborY="10272">
        <dgm:presLayoutVars/>
      </dgm:prSet>
      <dgm:spPr/>
      <dgm:t>
        <a:bodyPr/>
        <a:lstStyle/>
        <a:p>
          <a:endParaRPr lang="en-US"/>
        </a:p>
      </dgm:t>
    </dgm:pt>
  </dgm:ptLst>
  <dgm:cxnLst>
    <dgm:cxn modelId="{A8016ADD-C7E3-4E40-8EF5-22035886AC33}" type="presOf" srcId="{2DD2509F-BFAE-4A44-8596-72833CE264AB}" destId="{138A4F6F-AA1D-4E0D-9E67-5E715D1B5277}" srcOrd="0" destOrd="0" presId="urn:microsoft.com/office/officeart/2018/5/layout/CenteredIconLabelDescriptionList"/>
    <dgm:cxn modelId="{2F51A8B0-DA9E-4692-A637-B45B6BA3354A}" type="presOf" srcId="{13EF2C3E-D8CC-4C92-AD63-2967394AB8F5}" destId="{0AB2D01C-C079-4992-80E4-EF7C42776728}" srcOrd="0" destOrd="0" presId="urn:microsoft.com/office/officeart/2018/5/layout/CenteredIconLabelDescriptionList"/>
    <dgm:cxn modelId="{518A685D-0E4A-4BD8-8B2B-13C9707B7547}" type="presOf" srcId="{FF7C3B25-30D9-4A54-8AF1-DCB3DC5DA5B9}" destId="{138A4F6F-AA1D-4E0D-9E67-5E715D1B5277}" srcOrd="0" destOrd="1" presId="urn:microsoft.com/office/officeart/2018/5/layout/CenteredIconLabelDescriptionList"/>
    <dgm:cxn modelId="{91A80446-B1C2-4A71-964F-669D4ABCF2D3}" type="presOf" srcId="{C232DD58-0FBF-4930-842B-BF5D9E0D0425}" destId="{2DCD7FC6-E782-45FD-8D54-2437F7D7C0A9}" srcOrd="0" destOrd="1" presId="urn:microsoft.com/office/officeart/2018/5/layout/CenteredIconLabelDescriptionList"/>
    <dgm:cxn modelId="{1EBBF447-44F2-4985-843D-9C7189AB8064}" type="presOf" srcId="{D7C08D0F-E629-4417-8725-06BADE3765D6}" destId="{F35E87C7-2EA4-41F0-808D-94249092F415}" srcOrd="0" destOrd="0" presId="urn:microsoft.com/office/officeart/2018/5/layout/CenteredIconLabelDescriptionList"/>
    <dgm:cxn modelId="{2D8C709E-0D6B-4779-B787-F3BD18BCC0B4}" srcId="{4C533FCE-8441-4DDD-BE7E-64EFB29B9B9E}" destId="{63E1078B-7CB2-4E4A-86DE-E2BDF4C3CDBE}" srcOrd="0" destOrd="0" parTransId="{6F750458-62A1-423B-8001-BF9B791AA8C2}" sibTransId="{9F9C8F2C-3B50-45DF-93AE-A2C05652CA6F}"/>
    <dgm:cxn modelId="{E43AE653-55DE-4945-A551-22CE160CADFD}" srcId="{D7C08D0F-E629-4417-8725-06BADE3765D6}" destId="{FF7C3B25-30D9-4A54-8AF1-DCB3DC5DA5B9}" srcOrd="1" destOrd="0" parTransId="{1825A7B3-82BE-45FF-952A-F40D48031309}" sibTransId="{EAC03800-9E8C-411E-AA4E-91C56D00C706}"/>
    <dgm:cxn modelId="{C95CC362-4F25-488B-9ECB-DB3EFA4D19FE}" srcId="{4C533FCE-8441-4DDD-BE7E-64EFB29B9B9E}" destId="{C232DD58-0FBF-4930-842B-BF5D9E0D0425}" srcOrd="1" destOrd="0" parTransId="{6B8E6170-528F-4CE9-9238-4B6C8D7A26ED}" sibTransId="{FEBB3FFD-D9C2-423E-87CC-19A731F80D7C}"/>
    <dgm:cxn modelId="{F2686089-4FC8-4D44-8393-4A77C13671B8}" type="presOf" srcId="{4C533FCE-8441-4DDD-BE7E-64EFB29B9B9E}" destId="{3BF9D430-C132-42CE-A131-85EA9AFC6F48}" srcOrd="0" destOrd="0" presId="urn:microsoft.com/office/officeart/2018/5/layout/CenteredIconLabelDescriptionList"/>
    <dgm:cxn modelId="{964C1C9C-41CD-49BB-B3F1-65FC767F91F2}" srcId="{E968B7F8-708E-47C8-B39E-E32C2E04477B}" destId="{4C533FCE-8441-4DDD-BE7E-64EFB29B9B9E}" srcOrd="0" destOrd="0" parTransId="{E3AA4031-731C-4AFD-B9DE-17A7EF0FA954}" sibTransId="{9023D3D7-98D4-485A-9203-6DD7B2007871}"/>
    <dgm:cxn modelId="{C28D1BFB-9133-4111-AE8E-026310F0A02A}" srcId="{DDCF2390-A7C3-4E9A-987F-F4F8D2847FEF}" destId="{13EF2C3E-D8CC-4C92-AD63-2967394AB8F5}" srcOrd="0" destOrd="0" parTransId="{E0D988A3-79ED-4C19-9F87-009E944EA0E2}" sibTransId="{8849F6CE-5603-435C-BA7D-5E4B43B506F7}"/>
    <dgm:cxn modelId="{03F2AECC-D2B8-4907-9CE3-8896456E78D6}" srcId="{D7C08D0F-E629-4417-8725-06BADE3765D6}" destId="{2DD2509F-BFAE-4A44-8596-72833CE264AB}" srcOrd="0" destOrd="0" parTransId="{01D742B2-C14E-4C9F-8C7A-B9C8484F6491}" sibTransId="{F5D61B2B-0FB8-4E9D-BC16-02D7D8C8B335}"/>
    <dgm:cxn modelId="{8B4E3A53-1EA9-4306-BF23-644E8F63C1C5}" srcId="{E968B7F8-708E-47C8-B39E-E32C2E04477B}" destId="{DDCF2390-A7C3-4E9A-987F-F4F8D2847FEF}" srcOrd="2" destOrd="0" parTransId="{AAFBAD31-012A-439B-B110-00D44407D885}" sibTransId="{6154AB51-F989-4304-A34D-2AA25E7CE898}"/>
    <dgm:cxn modelId="{15220A7E-1F9B-4E1F-9A00-BCDDD5EB93BA}" type="presOf" srcId="{DDCF2390-A7C3-4E9A-987F-F4F8D2847FEF}" destId="{1A7845F1-2EB4-4418-A658-B79FD044330F}" srcOrd="0" destOrd="0" presId="urn:microsoft.com/office/officeart/2018/5/layout/CenteredIconLabelDescriptionList"/>
    <dgm:cxn modelId="{CAA33549-B283-4242-86E6-1C324722E283}" srcId="{E968B7F8-708E-47C8-B39E-E32C2E04477B}" destId="{D7C08D0F-E629-4417-8725-06BADE3765D6}" srcOrd="1" destOrd="0" parTransId="{D2673C87-2353-42E3-ACF8-EC4689F917CA}" sibTransId="{2C89BAB8-9169-454D-BD38-8AA867A9D1E9}"/>
    <dgm:cxn modelId="{D3D13E18-B983-45A8-8E3B-1E4D410D6B90}" type="presOf" srcId="{E968B7F8-708E-47C8-B39E-E32C2E04477B}" destId="{42ABF89E-46C9-45AC-9FC4-A0FC7BEA1476}" srcOrd="0" destOrd="0" presId="urn:microsoft.com/office/officeart/2018/5/layout/CenteredIconLabelDescriptionList"/>
    <dgm:cxn modelId="{5066071D-B9D8-4896-B441-AC6821D7384F}" type="presOf" srcId="{63E1078B-7CB2-4E4A-86DE-E2BDF4C3CDBE}" destId="{2DCD7FC6-E782-45FD-8D54-2437F7D7C0A9}" srcOrd="0" destOrd="0" presId="urn:microsoft.com/office/officeart/2018/5/layout/CenteredIconLabelDescriptionList"/>
    <dgm:cxn modelId="{E6A3B564-0DD5-4143-B975-B94BC7A0837F}" type="presParOf" srcId="{42ABF89E-46C9-45AC-9FC4-A0FC7BEA1476}" destId="{24DAD0D2-547E-48C8-98C7-456EC4BBF737}" srcOrd="0" destOrd="0" presId="urn:microsoft.com/office/officeart/2018/5/layout/CenteredIconLabelDescriptionList"/>
    <dgm:cxn modelId="{FA886A50-9ACA-4687-B9AC-486CECEEAB69}" type="presParOf" srcId="{24DAD0D2-547E-48C8-98C7-456EC4BBF737}" destId="{01846872-218A-4927-A7C4-119A4F042D9E}" srcOrd="0" destOrd="0" presId="urn:microsoft.com/office/officeart/2018/5/layout/CenteredIconLabelDescriptionList"/>
    <dgm:cxn modelId="{E4E9F9E9-787C-40F2-BA8E-23A7D158899A}" type="presParOf" srcId="{24DAD0D2-547E-48C8-98C7-456EC4BBF737}" destId="{FD9693E7-0BB5-4041-A49E-A42B5E905CD3}" srcOrd="1" destOrd="0" presId="urn:microsoft.com/office/officeart/2018/5/layout/CenteredIconLabelDescriptionList"/>
    <dgm:cxn modelId="{152E692E-A4A0-493E-BE02-A69DADD27FB2}" type="presParOf" srcId="{24DAD0D2-547E-48C8-98C7-456EC4BBF737}" destId="{3BF9D430-C132-42CE-A131-85EA9AFC6F48}" srcOrd="2" destOrd="0" presId="urn:microsoft.com/office/officeart/2018/5/layout/CenteredIconLabelDescriptionList"/>
    <dgm:cxn modelId="{442F302D-9D93-41BA-8CF4-26BF32FE225F}" type="presParOf" srcId="{24DAD0D2-547E-48C8-98C7-456EC4BBF737}" destId="{0C842BF2-CED5-40D4-864A-8A2417DE5081}" srcOrd="3" destOrd="0" presId="urn:microsoft.com/office/officeart/2018/5/layout/CenteredIconLabelDescriptionList"/>
    <dgm:cxn modelId="{4AC9B12A-CCB1-4169-B69D-1C07AEB246DB}" type="presParOf" srcId="{24DAD0D2-547E-48C8-98C7-456EC4BBF737}" destId="{2DCD7FC6-E782-45FD-8D54-2437F7D7C0A9}" srcOrd="4" destOrd="0" presId="urn:microsoft.com/office/officeart/2018/5/layout/CenteredIconLabelDescriptionList"/>
    <dgm:cxn modelId="{9F840368-568B-4419-A2D3-7A3A09043EFD}" type="presParOf" srcId="{42ABF89E-46C9-45AC-9FC4-A0FC7BEA1476}" destId="{035ACF6A-D8B1-41B2-9414-C23C23A65313}" srcOrd="1" destOrd="0" presId="urn:microsoft.com/office/officeart/2018/5/layout/CenteredIconLabelDescriptionList"/>
    <dgm:cxn modelId="{2676664E-FD63-42CB-A585-AC0C23B57EE2}" type="presParOf" srcId="{42ABF89E-46C9-45AC-9FC4-A0FC7BEA1476}" destId="{F4D83CD1-DE7A-41C5-B021-8B24A4C98C48}" srcOrd="2" destOrd="0" presId="urn:microsoft.com/office/officeart/2018/5/layout/CenteredIconLabelDescriptionList"/>
    <dgm:cxn modelId="{A5552B96-B41B-40CD-9C87-21AA71490D45}" type="presParOf" srcId="{F4D83CD1-DE7A-41C5-B021-8B24A4C98C48}" destId="{61EE2E82-1E37-457E-B385-DF24ABE31921}" srcOrd="0" destOrd="0" presId="urn:microsoft.com/office/officeart/2018/5/layout/CenteredIconLabelDescriptionList"/>
    <dgm:cxn modelId="{E5485131-EA12-4CAD-A870-EC2494AEA954}" type="presParOf" srcId="{F4D83CD1-DE7A-41C5-B021-8B24A4C98C48}" destId="{DA4DC840-D0EC-489A-9A86-C8D73E66A53A}" srcOrd="1" destOrd="0" presId="urn:microsoft.com/office/officeart/2018/5/layout/CenteredIconLabelDescriptionList"/>
    <dgm:cxn modelId="{C528EDF0-2BD8-4C90-8AA4-CF253A0F93BC}" type="presParOf" srcId="{F4D83CD1-DE7A-41C5-B021-8B24A4C98C48}" destId="{F35E87C7-2EA4-41F0-808D-94249092F415}" srcOrd="2" destOrd="0" presId="urn:microsoft.com/office/officeart/2018/5/layout/CenteredIconLabelDescriptionList"/>
    <dgm:cxn modelId="{53A884AC-E0D2-4A00-B0F1-4E394BA8E942}" type="presParOf" srcId="{F4D83CD1-DE7A-41C5-B021-8B24A4C98C48}" destId="{AA93D4D0-B5F6-4B62-B8FA-47E3058A1E71}" srcOrd="3" destOrd="0" presId="urn:microsoft.com/office/officeart/2018/5/layout/CenteredIconLabelDescriptionList"/>
    <dgm:cxn modelId="{F93B4954-268F-4F8C-89C0-3EF5DC9ACA29}" type="presParOf" srcId="{F4D83CD1-DE7A-41C5-B021-8B24A4C98C48}" destId="{138A4F6F-AA1D-4E0D-9E67-5E715D1B5277}" srcOrd="4" destOrd="0" presId="urn:microsoft.com/office/officeart/2018/5/layout/CenteredIconLabelDescriptionList"/>
    <dgm:cxn modelId="{E1F140C2-009C-4769-892A-44FB100BE9E5}" type="presParOf" srcId="{42ABF89E-46C9-45AC-9FC4-A0FC7BEA1476}" destId="{27B5FB08-121E-4562-9457-DE5ED23222C2}" srcOrd="3" destOrd="0" presId="urn:microsoft.com/office/officeart/2018/5/layout/CenteredIconLabelDescriptionList"/>
    <dgm:cxn modelId="{FEEE482F-2C6E-4ABF-A19F-E81EEA334453}" type="presParOf" srcId="{42ABF89E-46C9-45AC-9FC4-A0FC7BEA1476}" destId="{376AA3EE-E552-436D-AD47-41E3F6A9F448}" srcOrd="4" destOrd="0" presId="urn:microsoft.com/office/officeart/2018/5/layout/CenteredIconLabelDescriptionList"/>
    <dgm:cxn modelId="{D2B98A7E-4C1E-4A86-91E5-CA1339757712}" type="presParOf" srcId="{376AA3EE-E552-436D-AD47-41E3F6A9F448}" destId="{F09CDB04-E8B8-49A2-9BFE-2326EBBF5FEB}" srcOrd="0" destOrd="0" presId="urn:microsoft.com/office/officeart/2018/5/layout/CenteredIconLabelDescriptionList"/>
    <dgm:cxn modelId="{EA229848-6883-40F4-BF1E-5B9DA04A8C33}" type="presParOf" srcId="{376AA3EE-E552-436D-AD47-41E3F6A9F448}" destId="{5AA6098D-7940-426B-B4C3-460EECEBECE5}" srcOrd="1" destOrd="0" presId="urn:microsoft.com/office/officeart/2018/5/layout/CenteredIconLabelDescriptionList"/>
    <dgm:cxn modelId="{7E116CED-873E-46F7-B029-988B01419509}" type="presParOf" srcId="{376AA3EE-E552-436D-AD47-41E3F6A9F448}" destId="{1A7845F1-2EB4-4418-A658-B79FD044330F}" srcOrd="2" destOrd="0" presId="urn:microsoft.com/office/officeart/2018/5/layout/CenteredIconLabelDescriptionList"/>
    <dgm:cxn modelId="{DFF1C312-4479-4EA0-8B75-707694DE048E}" type="presParOf" srcId="{376AA3EE-E552-436D-AD47-41E3F6A9F448}" destId="{846A4BBF-077E-4D66-B3FA-5ED764F9E86B}" srcOrd="3" destOrd="0" presId="urn:microsoft.com/office/officeart/2018/5/layout/CenteredIconLabelDescriptionList"/>
    <dgm:cxn modelId="{7A78F82F-8912-45E7-AEAC-E0771CEA4DD0}" type="presParOf" srcId="{376AA3EE-E552-436D-AD47-41E3F6A9F448}" destId="{0AB2D01C-C079-4992-80E4-EF7C42776728}" srcOrd="4" destOrd="0" presId="urn:microsoft.com/office/officeart/2018/5/layout/CenteredIconLabelDescriptionList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8B7F8-708E-47C8-B39E-E32C2E04477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533FCE-8441-4DDD-BE7E-64EFB29B9B9E}">
      <dgm:prSet phldrT="[Text]" custT="1"/>
      <dgm:spPr>
        <a:xfrm>
          <a:off x="3037" y="1539886"/>
          <a:ext cx="2835000" cy="425250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Updated &amp; Future</a:t>
          </a:r>
          <a:endParaRPr lang="en-US" sz="2800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E3AA4031-731C-4AFD-B9DE-17A7EF0FA954}" type="parTrans" cxnId="{964C1C9C-41CD-49BB-B3F1-65FC767F91F2}">
      <dgm:prSet/>
      <dgm:spPr/>
      <dgm:t>
        <a:bodyPr/>
        <a:lstStyle/>
        <a:p>
          <a:endParaRPr lang="en-US"/>
        </a:p>
      </dgm:t>
    </dgm:pt>
    <dgm:pt modelId="{9023D3D7-98D4-485A-9203-6DD7B2007871}" type="sibTrans" cxnId="{964C1C9C-41CD-49BB-B3F1-65FC767F91F2}">
      <dgm:prSet/>
      <dgm:spPr/>
      <dgm:t>
        <a:bodyPr/>
        <a:lstStyle/>
        <a:p>
          <a:endParaRPr lang="en-US"/>
        </a:p>
      </dgm:t>
    </dgm:pt>
    <dgm:pt modelId="{DDCF2390-A7C3-4E9A-987F-F4F8D2847FEF}">
      <dgm:prSet phldrT="[Text]" custT="1"/>
      <dgm:spPr>
        <a:xfrm>
          <a:off x="3037" y="2025606"/>
          <a:ext cx="2835000" cy="1415536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Analysis&amp;</a:t>
          </a:r>
        </a:p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Decision</a:t>
          </a:r>
          <a:endParaRPr lang="th-TH" sz="28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AAFBAD31-012A-439B-B110-00D44407D885}" type="parTrans" cxnId="{8B4E3A53-1EA9-4306-BF23-644E8F63C1C5}">
      <dgm:prSet/>
      <dgm:spPr/>
      <dgm:t>
        <a:bodyPr/>
        <a:lstStyle/>
        <a:p>
          <a:endParaRPr lang="en-US"/>
        </a:p>
      </dgm:t>
    </dgm:pt>
    <dgm:pt modelId="{6154AB51-F989-4304-A34D-2AA25E7CE898}" type="sibTrans" cxnId="{8B4E3A53-1EA9-4306-BF23-644E8F63C1C5}">
      <dgm:prSet/>
      <dgm:spPr/>
      <dgm:t>
        <a:bodyPr/>
        <a:lstStyle/>
        <a:p>
          <a:endParaRPr lang="en-US"/>
        </a:p>
      </dgm:t>
    </dgm:pt>
    <dgm:pt modelId="{D7C08D0F-E629-4417-8725-06BADE3765D6}">
      <dgm:prSet phldrT="[Text]" custT="1"/>
      <dgm:spPr>
        <a:xfrm>
          <a:off x="3037" y="2025606"/>
          <a:ext cx="2835000" cy="1415536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Monitoring&amp;</a:t>
          </a:r>
        </a:p>
        <a:p>
          <a:pPr>
            <a:lnSpc>
              <a:spcPct val="100000"/>
            </a:lnSpc>
            <a:defRPr b="1"/>
          </a:pPr>
          <a:r>
            <a:rPr lang="en-US" sz="2400" b="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Cordia New" panose="020B0304020202020204" pitchFamily="34" charset="-34"/>
            </a:rPr>
            <a:t>Tracking</a:t>
          </a:r>
          <a:endParaRPr lang="th-TH" sz="2400" b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Cordia New" panose="020B0304020202020204" pitchFamily="34" charset="-34"/>
          </a:endParaRPr>
        </a:p>
      </dgm:t>
    </dgm:pt>
    <dgm:pt modelId="{D2673C87-2353-42E3-ACF8-EC4689F917CA}" type="parTrans" cxnId="{CAA33549-B283-4242-86E6-1C324722E283}">
      <dgm:prSet/>
      <dgm:spPr/>
      <dgm:t>
        <a:bodyPr/>
        <a:lstStyle/>
        <a:p>
          <a:endParaRPr lang="en-US"/>
        </a:p>
      </dgm:t>
    </dgm:pt>
    <dgm:pt modelId="{2C89BAB8-9169-454D-BD38-8AA867A9D1E9}" type="sibTrans" cxnId="{CAA33549-B283-4242-86E6-1C324722E283}">
      <dgm:prSet/>
      <dgm:spPr/>
      <dgm:t>
        <a:bodyPr/>
        <a:lstStyle/>
        <a:p>
          <a:endParaRPr lang="en-US"/>
        </a:p>
      </dgm:t>
    </dgm:pt>
    <dgm:pt modelId="{42ABF89E-46C9-45AC-9FC4-A0FC7BEA1476}" type="pres">
      <dgm:prSet presAssocID="{E968B7F8-708E-47C8-B39E-E32C2E04477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DAD0D2-547E-48C8-98C7-456EC4BBF737}" type="pres">
      <dgm:prSet presAssocID="{4C533FCE-8441-4DDD-BE7E-64EFB29B9B9E}" presName="compNode" presStyleCnt="0"/>
      <dgm:spPr/>
    </dgm:pt>
    <dgm:pt modelId="{01846872-218A-4927-A7C4-119A4F042D9E}" type="pres">
      <dgm:prSet presAssocID="{4C533FCE-8441-4DDD-BE7E-64EFB29B9B9E}" presName="iconRect" presStyleLbl="node1" presStyleIdx="0" presStyleCnt="3" custScaleX="124561" custScaleY="124065" custLinFactNeighborX="9434" custLinFactNeighborY="-24863"/>
      <dgm:spPr>
        <a:xfrm>
          <a:off x="925186" y="283462"/>
          <a:ext cx="992250" cy="9922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D9693E7-0BB5-4041-A49E-A42B5E905CD3}" type="pres">
      <dgm:prSet presAssocID="{4C533FCE-8441-4DDD-BE7E-64EFB29B9B9E}" presName="iconSpace" presStyleCnt="0"/>
      <dgm:spPr/>
    </dgm:pt>
    <dgm:pt modelId="{3BF9D430-C132-42CE-A131-85EA9AFC6F48}" type="pres">
      <dgm:prSet presAssocID="{4C533FCE-8441-4DDD-BE7E-64EFB29B9B9E}" presName="parTx" presStyleLbl="revTx" presStyleIdx="0" presStyleCnt="6" custLinFactNeighborX="3439" custLinFactNeighborY="-11829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C842BF2-CED5-40D4-864A-8A2417DE5081}" type="pres">
      <dgm:prSet presAssocID="{4C533FCE-8441-4DDD-BE7E-64EFB29B9B9E}" presName="txSpace" presStyleCnt="0"/>
      <dgm:spPr/>
    </dgm:pt>
    <dgm:pt modelId="{2DCD7FC6-E782-45FD-8D54-2437F7D7C0A9}" type="pres">
      <dgm:prSet presAssocID="{4C533FCE-8441-4DDD-BE7E-64EFB29B9B9E}" presName="desTx" presStyleLbl="revTx" presStyleIdx="1" presStyleCnt="6" custLinFactNeighborX="-152" custLinFactNeighborY="9490">
        <dgm:presLayoutVars/>
      </dgm:prSet>
      <dgm:spPr>
        <a:prstGeom prst="rect">
          <a:avLst/>
        </a:prstGeom>
      </dgm:spPr>
    </dgm:pt>
    <dgm:pt modelId="{035ACF6A-D8B1-41B2-9414-C23C23A65313}" type="pres">
      <dgm:prSet presAssocID="{9023D3D7-98D4-485A-9203-6DD7B2007871}" presName="sibTrans" presStyleCnt="0"/>
      <dgm:spPr/>
    </dgm:pt>
    <dgm:pt modelId="{F4D83CD1-DE7A-41C5-B021-8B24A4C98C48}" type="pres">
      <dgm:prSet presAssocID="{D7C08D0F-E629-4417-8725-06BADE3765D6}" presName="compNode" presStyleCnt="0"/>
      <dgm:spPr/>
    </dgm:pt>
    <dgm:pt modelId="{61EE2E82-1E37-457E-B385-DF24ABE31921}" type="pres">
      <dgm:prSet presAssocID="{D7C08D0F-E629-4417-8725-06BADE3765D6}" presName="iconRect" presStyleLbl="node1" presStyleIdx="1" presStyleCnt="3" custScaleX="124055" custScaleY="107696" custLinFactNeighborY="-389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4DC840-D0EC-489A-9A86-C8D73E66A53A}" type="pres">
      <dgm:prSet presAssocID="{D7C08D0F-E629-4417-8725-06BADE3765D6}" presName="iconSpace" presStyleCnt="0"/>
      <dgm:spPr/>
    </dgm:pt>
    <dgm:pt modelId="{F35E87C7-2EA4-41F0-808D-94249092F415}" type="pres">
      <dgm:prSet presAssocID="{D7C08D0F-E629-4417-8725-06BADE3765D6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93D4D0-B5F6-4B62-B8FA-47E3058A1E71}" type="pres">
      <dgm:prSet presAssocID="{D7C08D0F-E629-4417-8725-06BADE3765D6}" presName="txSpace" presStyleCnt="0"/>
      <dgm:spPr/>
    </dgm:pt>
    <dgm:pt modelId="{138A4F6F-AA1D-4E0D-9E67-5E715D1B5277}" type="pres">
      <dgm:prSet presAssocID="{D7C08D0F-E629-4417-8725-06BADE3765D6}" presName="desTx" presStyleLbl="revTx" presStyleIdx="3" presStyleCnt="6" custLinFactNeighborX="-5166" custLinFactNeighborY="8117">
        <dgm:presLayoutVars/>
      </dgm:prSet>
      <dgm:spPr>
        <a:noFill/>
        <a:ln>
          <a:noFill/>
        </a:ln>
        <a:effectLst/>
      </dgm:spPr>
    </dgm:pt>
    <dgm:pt modelId="{27B5FB08-121E-4562-9457-DE5ED23222C2}" type="pres">
      <dgm:prSet presAssocID="{2C89BAB8-9169-454D-BD38-8AA867A9D1E9}" presName="sibTrans" presStyleCnt="0"/>
      <dgm:spPr/>
    </dgm:pt>
    <dgm:pt modelId="{376AA3EE-E552-436D-AD47-41E3F6A9F448}" type="pres">
      <dgm:prSet presAssocID="{DDCF2390-A7C3-4E9A-987F-F4F8D2847FEF}" presName="compNode" presStyleCnt="0"/>
      <dgm:spPr/>
    </dgm:pt>
    <dgm:pt modelId="{F09CDB04-E8B8-49A2-9BFE-2326EBBF5FEB}" type="pres">
      <dgm:prSet presAssocID="{DDCF2390-A7C3-4E9A-987F-F4F8D2847FEF}" presName="iconRect" presStyleLbl="node1" presStyleIdx="2" presStyleCnt="3" custScaleX="117324" custScaleY="118059" custLinFactNeighborX="-48440" custLinFactNeighborY="-1534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5AA6098D-7940-426B-B4C3-460EECEBECE5}" type="pres">
      <dgm:prSet presAssocID="{DDCF2390-A7C3-4E9A-987F-F4F8D2847FEF}" presName="iconSpace" presStyleCnt="0"/>
      <dgm:spPr/>
    </dgm:pt>
    <dgm:pt modelId="{1A7845F1-2EB4-4418-A658-B79FD044330F}" type="pres">
      <dgm:prSet presAssocID="{DDCF2390-A7C3-4E9A-987F-F4F8D2847FEF}" presName="parTx" presStyleLbl="revTx" presStyleIdx="4" presStyleCnt="6" custLinFactNeighborX="-25555" custLinFactNeighborY="-7363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6A4BBF-077E-4D66-B3FA-5ED764F9E86B}" type="pres">
      <dgm:prSet presAssocID="{DDCF2390-A7C3-4E9A-987F-F4F8D2847FEF}" presName="txSpace" presStyleCnt="0"/>
      <dgm:spPr/>
    </dgm:pt>
    <dgm:pt modelId="{0AB2D01C-C079-4992-80E4-EF7C42776728}" type="pres">
      <dgm:prSet presAssocID="{DDCF2390-A7C3-4E9A-987F-F4F8D2847FEF}" presName="desTx" presStyleLbl="revTx" presStyleIdx="5" presStyleCnt="6" custLinFactNeighborX="-17526" custLinFactNeighborY="10272">
        <dgm:presLayoutVars/>
      </dgm:prSet>
      <dgm:spPr>
        <a:noFill/>
        <a:ln>
          <a:noFill/>
        </a:ln>
        <a:effectLst/>
      </dgm:spPr>
    </dgm:pt>
  </dgm:ptLst>
  <dgm:cxnLst>
    <dgm:cxn modelId="{213F6DEA-5ECC-47C9-996C-D504F9748795}" type="presOf" srcId="{DDCF2390-A7C3-4E9A-987F-F4F8D2847FEF}" destId="{1A7845F1-2EB4-4418-A658-B79FD044330F}" srcOrd="0" destOrd="0" presId="urn:microsoft.com/office/officeart/2018/5/layout/CenteredIconLabelDescriptionList"/>
    <dgm:cxn modelId="{4B1F6935-8E12-4891-9380-A6C462B7DEAF}" type="presOf" srcId="{4C533FCE-8441-4DDD-BE7E-64EFB29B9B9E}" destId="{3BF9D430-C132-42CE-A131-85EA9AFC6F48}" srcOrd="0" destOrd="0" presId="urn:microsoft.com/office/officeart/2018/5/layout/CenteredIconLabelDescriptionList"/>
    <dgm:cxn modelId="{964C1C9C-41CD-49BB-B3F1-65FC767F91F2}" srcId="{E968B7F8-708E-47C8-B39E-E32C2E04477B}" destId="{4C533FCE-8441-4DDD-BE7E-64EFB29B9B9E}" srcOrd="0" destOrd="0" parTransId="{E3AA4031-731C-4AFD-B9DE-17A7EF0FA954}" sibTransId="{9023D3D7-98D4-485A-9203-6DD7B2007871}"/>
    <dgm:cxn modelId="{1AAE4C1D-F37C-42C2-A948-F9C448F8D289}" type="presOf" srcId="{D7C08D0F-E629-4417-8725-06BADE3765D6}" destId="{F35E87C7-2EA4-41F0-808D-94249092F415}" srcOrd="0" destOrd="0" presId="urn:microsoft.com/office/officeart/2018/5/layout/CenteredIconLabelDescriptionList"/>
    <dgm:cxn modelId="{8B4E3A53-1EA9-4306-BF23-644E8F63C1C5}" srcId="{E968B7F8-708E-47C8-B39E-E32C2E04477B}" destId="{DDCF2390-A7C3-4E9A-987F-F4F8D2847FEF}" srcOrd="2" destOrd="0" parTransId="{AAFBAD31-012A-439B-B110-00D44407D885}" sibTransId="{6154AB51-F989-4304-A34D-2AA25E7CE898}"/>
    <dgm:cxn modelId="{CAA33549-B283-4242-86E6-1C324722E283}" srcId="{E968B7F8-708E-47C8-B39E-E32C2E04477B}" destId="{D7C08D0F-E629-4417-8725-06BADE3765D6}" srcOrd="1" destOrd="0" parTransId="{D2673C87-2353-42E3-ACF8-EC4689F917CA}" sibTransId="{2C89BAB8-9169-454D-BD38-8AA867A9D1E9}"/>
    <dgm:cxn modelId="{A1AF928F-E9CE-4ED1-97CD-A48CCDBB47E4}" type="presOf" srcId="{E968B7F8-708E-47C8-B39E-E32C2E04477B}" destId="{42ABF89E-46C9-45AC-9FC4-A0FC7BEA1476}" srcOrd="0" destOrd="0" presId="urn:microsoft.com/office/officeart/2018/5/layout/CenteredIconLabelDescriptionList"/>
    <dgm:cxn modelId="{C3918194-E2AF-4AEA-9FCB-3900CFBFFF8A}" type="presParOf" srcId="{42ABF89E-46C9-45AC-9FC4-A0FC7BEA1476}" destId="{24DAD0D2-547E-48C8-98C7-456EC4BBF737}" srcOrd="0" destOrd="0" presId="urn:microsoft.com/office/officeart/2018/5/layout/CenteredIconLabelDescriptionList"/>
    <dgm:cxn modelId="{FA20D4FB-600E-4373-BCF0-DECED69415B7}" type="presParOf" srcId="{24DAD0D2-547E-48C8-98C7-456EC4BBF737}" destId="{01846872-218A-4927-A7C4-119A4F042D9E}" srcOrd="0" destOrd="0" presId="urn:microsoft.com/office/officeart/2018/5/layout/CenteredIconLabelDescriptionList"/>
    <dgm:cxn modelId="{258EFA3E-6EB7-4872-AAC4-C99F19FE59F5}" type="presParOf" srcId="{24DAD0D2-547E-48C8-98C7-456EC4BBF737}" destId="{FD9693E7-0BB5-4041-A49E-A42B5E905CD3}" srcOrd="1" destOrd="0" presId="urn:microsoft.com/office/officeart/2018/5/layout/CenteredIconLabelDescriptionList"/>
    <dgm:cxn modelId="{F49B2226-EAC8-4BD6-A219-A0612D599DA3}" type="presParOf" srcId="{24DAD0D2-547E-48C8-98C7-456EC4BBF737}" destId="{3BF9D430-C132-42CE-A131-85EA9AFC6F48}" srcOrd="2" destOrd="0" presId="urn:microsoft.com/office/officeart/2018/5/layout/CenteredIconLabelDescriptionList"/>
    <dgm:cxn modelId="{FF68E476-5184-48F8-AC70-98B5E435C6B9}" type="presParOf" srcId="{24DAD0D2-547E-48C8-98C7-456EC4BBF737}" destId="{0C842BF2-CED5-40D4-864A-8A2417DE5081}" srcOrd="3" destOrd="0" presId="urn:microsoft.com/office/officeart/2018/5/layout/CenteredIconLabelDescriptionList"/>
    <dgm:cxn modelId="{0DEEA2BD-0962-4336-9B87-C74C984E8510}" type="presParOf" srcId="{24DAD0D2-547E-48C8-98C7-456EC4BBF737}" destId="{2DCD7FC6-E782-45FD-8D54-2437F7D7C0A9}" srcOrd="4" destOrd="0" presId="urn:microsoft.com/office/officeart/2018/5/layout/CenteredIconLabelDescriptionList"/>
    <dgm:cxn modelId="{42DFC499-9799-4F43-AD3A-00DE248EDC1C}" type="presParOf" srcId="{42ABF89E-46C9-45AC-9FC4-A0FC7BEA1476}" destId="{035ACF6A-D8B1-41B2-9414-C23C23A65313}" srcOrd="1" destOrd="0" presId="urn:microsoft.com/office/officeart/2018/5/layout/CenteredIconLabelDescriptionList"/>
    <dgm:cxn modelId="{A6624E7C-EB00-4485-91E0-94E197E78E09}" type="presParOf" srcId="{42ABF89E-46C9-45AC-9FC4-A0FC7BEA1476}" destId="{F4D83CD1-DE7A-41C5-B021-8B24A4C98C48}" srcOrd="2" destOrd="0" presId="urn:microsoft.com/office/officeart/2018/5/layout/CenteredIconLabelDescriptionList"/>
    <dgm:cxn modelId="{694F4DD7-C9D9-465C-BE55-3B8F63BED965}" type="presParOf" srcId="{F4D83CD1-DE7A-41C5-B021-8B24A4C98C48}" destId="{61EE2E82-1E37-457E-B385-DF24ABE31921}" srcOrd="0" destOrd="0" presId="urn:microsoft.com/office/officeart/2018/5/layout/CenteredIconLabelDescriptionList"/>
    <dgm:cxn modelId="{967B042E-67B1-4A1D-9A80-3D5BC4E1A084}" type="presParOf" srcId="{F4D83CD1-DE7A-41C5-B021-8B24A4C98C48}" destId="{DA4DC840-D0EC-489A-9A86-C8D73E66A53A}" srcOrd="1" destOrd="0" presId="urn:microsoft.com/office/officeart/2018/5/layout/CenteredIconLabelDescriptionList"/>
    <dgm:cxn modelId="{BB9B18AD-738F-49EF-8EDD-E56B7C64D072}" type="presParOf" srcId="{F4D83CD1-DE7A-41C5-B021-8B24A4C98C48}" destId="{F35E87C7-2EA4-41F0-808D-94249092F415}" srcOrd="2" destOrd="0" presId="urn:microsoft.com/office/officeart/2018/5/layout/CenteredIconLabelDescriptionList"/>
    <dgm:cxn modelId="{B728F71B-6019-4E85-A2AE-6B0F290F9B84}" type="presParOf" srcId="{F4D83CD1-DE7A-41C5-B021-8B24A4C98C48}" destId="{AA93D4D0-B5F6-4B62-B8FA-47E3058A1E71}" srcOrd="3" destOrd="0" presId="urn:microsoft.com/office/officeart/2018/5/layout/CenteredIconLabelDescriptionList"/>
    <dgm:cxn modelId="{6E9807A5-BD7A-4133-AFFF-D112B86F9BF8}" type="presParOf" srcId="{F4D83CD1-DE7A-41C5-B021-8B24A4C98C48}" destId="{138A4F6F-AA1D-4E0D-9E67-5E715D1B5277}" srcOrd="4" destOrd="0" presId="urn:microsoft.com/office/officeart/2018/5/layout/CenteredIconLabelDescriptionList"/>
    <dgm:cxn modelId="{035F9375-8D5B-4818-B473-8286726E44B2}" type="presParOf" srcId="{42ABF89E-46C9-45AC-9FC4-A0FC7BEA1476}" destId="{27B5FB08-121E-4562-9457-DE5ED23222C2}" srcOrd="3" destOrd="0" presId="urn:microsoft.com/office/officeart/2018/5/layout/CenteredIconLabelDescriptionList"/>
    <dgm:cxn modelId="{F168B5BE-CA1D-45EA-A9B6-83F059C8843A}" type="presParOf" srcId="{42ABF89E-46C9-45AC-9FC4-A0FC7BEA1476}" destId="{376AA3EE-E552-436D-AD47-41E3F6A9F448}" srcOrd="4" destOrd="0" presId="urn:microsoft.com/office/officeart/2018/5/layout/CenteredIconLabelDescriptionList"/>
    <dgm:cxn modelId="{508749C2-EE35-4A26-BBFA-FF511A7A1D77}" type="presParOf" srcId="{376AA3EE-E552-436D-AD47-41E3F6A9F448}" destId="{F09CDB04-E8B8-49A2-9BFE-2326EBBF5FEB}" srcOrd="0" destOrd="0" presId="urn:microsoft.com/office/officeart/2018/5/layout/CenteredIconLabelDescriptionList"/>
    <dgm:cxn modelId="{F989CE07-FCEC-41D8-872E-3E900A2ED592}" type="presParOf" srcId="{376AA3EE-E552-436D-AD47-41E3F6A9F448}" destId="{5AA6098D-7940-426B-B4C3-460EECEBECE5}" srcOrd="1" destOrd="0" presId="urn:microsoft.com/office/officeart/2018/5/layout/CenteredIconLabelDescriptionList"/>
    <dgm:cxn modelId="{46265B36-553D-4B1E-BEF3-9231FDCFA75F}" type="presParOf" srcId="{376AA3EE-E552-436D-AD47-41E3F6A9F448}" destId="{1A7845F1-2EB4-4418-A658-B79FD044330F}" srcOrd="2" destOrd="0" presId="urn:microsoft.com/office/officeart/2018/5/layout/CenteredIconLabelDescriptionList"/>
    <dgm:cxn modelId="{A6506D30-C712-447F-9B72-BDE46802B139}" type="presParOf" srcId="{376AA3EE-E552-436D-AD47-41E3F6A9F448}" destId="{846A4BBF-077E-4D66-B3FA-5ED764F9E86B}" srcOrd="3" destOrd="0" presId="urn:microsoft.com/office/officeart/2018/5/layout/CenteredIconLabelDescriptionList"/>
    <dgm:cxn modelId="{29F0867C-C16B-4A1B-9144-B0AF1EF4410E}" type="presParOf" srcId="{376AA3EE-E552-436D-AD47-41E3F6A9F448}" destId="{0AB2D01C-C079-4992-80E4-EF7C42776728}" srcOrd="4" destOrd="0" presId="urn:microsoft.com/office/officeart/2018/5/layout/CenteredIconLabelDescriptionList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797" y="0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97F867-92F5-43A5-807A-A46A13AE1F68}" type="datetimeFigureOut">
              <a:rPr lang="th-TH"/>
              <a:pPr>
                <a:defRPr/>
              </a:pPr>
              <a:t>15/02/65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059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797" y="8831059"/>
            <a:ext cx="3036967" cy="463854"/>
          </a:xfrm>
          <a:prstGeom prst="rect">
            <a:avLst/>
          </a:prstGeom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4B3AF269-D936-4E33-B97D-DFBBA521676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79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797" y="0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9DA03E-2BE2-4399-83B7-2C00EA034DEC}" type="datetimeFigureOut">
              <a:rPr lang="th-TH"/>
              <a:pPr>
                <a:defRPr/>
              </a:pPr>
              <a:t>15/02/65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059"/>
            <a:ext cx="3036967" cy="46385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797" y="8831059"/>
            <a:ext cx="3036967" cy="463854"/>
          </a:xfrm>
          <a:prstGeom prst="rect">
            <a:avLst/>
          </a:prstGeom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CD1C1C55-665D-4588-B10E-53DCABB4CCE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605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z="1600" b="0" baseline="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eaLnBrk="1" hangingPunct="1"/>
            <a:fld id="{3A89CBC0-A074-4489-80A6-ED4796DDAF2B}" type="slidenum">
              <a:rPr lang="th-TH" sz="1200">
                <a:latin typeface="Calibri" panose="020F0502020204030204" pitchFamily="34" charset="0"/>
                <a:ea typeface="DB Ozone X Light" panose="02000506090000020004" pitchFamily="2" charset="-34"/>
                <a:cs typeface="Cordia New" panose="020B0304020202020204" pitchFamily="34" charset="-34"/>
              </a:rPr>
              <a:pPr eaLnBrk="1" hangingPunct="1"/>
              <a:t>1</a:t>
            </a:fld>
            <a:endParaRPr lang="th-TH" sz="1200">
              <a:latin typeface="Calibri" panose="020F0502020204030204" pitchFamily="34" charset="0"/>
              <a:ea typeface="DB Ozone X Light" panose="02000506090000020004" pitchFamily="2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68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1813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79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0054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3289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800" dirty="0"/>
              <a:t>ตำแหน่งที่ติดตั้ง </a:t>
            </a:r>
            <a:r>
              <a:rPr lang="en-US" sz="800" dirty="0"/>
              <a:t>GPS </a:t>
            </a:r>
            <a:r>
              <a:rPr lang="th-TH" sz="800" dirty="0"/>
              <a:t>จะอยู่ที่บริเวณคอนโซลหน้ารถยนต์ เช่น หลังหน้าปัด </a:t>
            </a:r>
            <a:r>
              <a:rPr lang="en-US" sz="800" dirty="0"/>
              <a:t>(</a:t>
            </a:r>
            <a:r>
              <a:rPr lang="th-TH" sz="800" dirty="0"/>
              <a:t>รูปล่างซ้าย</a:t>
            </a:r>
            <a:r>
              <a:rPr lang="en-US" sz="800" dirty="0"/>
              <a:t>),</a:t>
            </a:r>
            <a:r>
              <a:rPr lang="th-TH" sz="800" dirty="0"/>
              <a:t> ข้างพวงมาลัย </a:t>
            </a:r>
            <a:r>
              <a:rPr lang="en-US" sz="800" dirty="0"/>
              <a:t>(</a:t>
            </a:r>
            <a:r>
              <a:rPr lang="th-TH" sz="800" dirty="0"/>
              <a:t>รูปล่างขวา</a:t>
            </a:r>
            <a:r>
              <a:rPr lang="en-US" sz="800" dirty="0"/>
              <a:t>),</a:t>
            </a:r>
            <a:r>
              <a:rPr lang="th-TH" sz="800" dirty="0"/>
              <a:t> หลังเก๊ะเก็บของ หรือบริเวณที่วางหน้าคอนโซลรถ </a:t>
            </a:r>
            <a:r>
              <a:rPr lang="en-US" sz="800" dirty="0"/>
              <a:t>(</a:t>
            </a:r>
            <a:r>
              <a:rPr lang="th-TH" sz="800" dirty="0"/>
              <a:t>รูปบน ไม่ได้วงเพราะติดตรงที่ว่างได้ทั้งหมด</a:t>
            </a:r>
            <a:r>
              <a:rPr lang="en-US" sz="800" dirty="0"/>
              <a:t>)</a:t>
            </a:r>
            <a:r>
              <a:rPr lang="th-TH" sz="800" dirty="0"/>
              <a:t> และมีสายรับสัญญาณ </a:t>
            </a:r>
            <a:r>
              <a:rPr lang="en-US" sz="800" dirty="0"/>
              <a:t>GPS</a:t>
            </a:r>
            <a:r>
              <a:rPr lang="th-TH" sz="800" dirty="0"/>
              <a:t> </a:t>
            </a:r>
            <a:r>
              <a:rPr lang="en-US" sz="800" dirty="0"/>
              <a:t>(</a:t>
            </a:r>
            <a:r>
              <a:rPr lang="th-TH" sz="800" dirty="0"/>
              <a:t>รูปรถ แท่งสี่เหลี่ยมเล็ก ด้านบนสุด</a:t>
            </a:r>
            <a:r>
              <a:rPr lang="en-US" sz="800" dirty="0"/>
              <a:t>) </a:t>
            </a:r>
            <a:r>
              <a:rPr lang="th-TH" sz="800" dirty="0"/>
              <a:t>และสัญญาณ</a:t>
            </a:r>
            <a:r>
              <a:rPr lang="en-US" sz="800" dirty="0"/>
              <a:t> Internet</a:t>
            </a:r>
            <a:r>
              <a:rPr lang="th-TH" sz="800" dirty="0"/>
              <a:t> </a:t>
            </a:r>
            <a:r>
              <a:rPr lang="en-US" sz="800" dirty="0"/>
              <a:t>GSM (2G, 3G, 4G) (</a:t>
            </a:r>
            <a:r>
              <a:rPr lang="th-TH" sz="800" dirty="0"/>
              <a:t>รูปรถ แท่งสี่เหลี่ยมผืนผ้า</a:t>
            </a:r>
            <a:r>
              <a:rPr lang="en-US" sz="800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7406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70C4D-BDDB-4B32-9872-85B00EF6C8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7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551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514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268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881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89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30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เนื่องจากระบบเก่า รองรับการทำงานเฉพาะบน</a:t>
            </a:r>
            <a:r>
              <a:rPr lang="th-TH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</a:t>
            </a:r>
            <a:r>
              <a:rPr lang="th-TH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</a:t>
            </a: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 </a:t>
            </a: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อย่างเดียว</a:t>
            </a:r>
          </a:p>
          <a:p>
            <a:pPr lvl="0"/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ระบบใหม่ จะรองรับ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ข้อมูลจากอุปกรณ์ดิจิทัลต่าง ๆ เช่น อุปกรณ์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GPS, Mobile Device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th-TH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วัตถุประสงค์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เพื่อจัดทำโปรแกรมประยุกต์ในส่วนของการจัดการยานพาหนะ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เพื่อจัดทำระบบฐานข้อมูลและเครื่องมือสำหรับหน่วยงานในการเก็บรวบรวมข้อมูล เพื่อช่วย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ในการติดตามงาน การรายงานผล รวบรวมผล และวิเคราะห์เพื่อนำเสนอต่อผู้บริหาร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เพื่อปรับปรุงระบบการบริการจัดสรรยานพาหนะ ให้เกิดความสะดวกและรวดเร็ว ครบถ้วน ทันสมัย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เพื่อนำเทคโนโลยีเข้ามาช่วยสร้างความพึงพอใจ ให้แก่ผู้ที่มาขอรับบริการ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ขอบเขต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เป็นการจ้างพัฒนาระบบให้สามารถทดแทน ระบบบริหารจัดการขนส่ง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Logistic Management System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ที่มีอยู่เดิม โดยสามารถใช้งานได้อย่างสะดวก และมีประสิทธิภาพ </a:t>
            </a:r>
            <a:b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ประโยชน์ที่คาดว่าจะได้รับ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ช่วยอำนวยความสะดวกกับผู้ใช้งานในการจองยานพาหนะ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สามารถใช้งานได้อย่างสะดวก และมีประสิทธิภาพ สำหรับผู้รับบริการได้อย่างรวดเร็ว และได้มาตราฐาน</a:t>
            </a:r>
            <a:endParaRPr lang="th-TH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ผู้ดูแลระบบสามารถใช้ข้อมูลจาก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 </a:t>
            </a:r>
            <a:r>
              <a:rPr lang="th-TH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ในการติดตามสถานะงาน ดูภาพรวมและสถานะการใช้งานรถ ภาพรวมการจองใช้งานรถ</a:t>
            </a:r>
            <a:br>
              <a:rPr lang="th-TH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จัดเก็บประวัติการเข้าใช้งานของระบบฯ โดยมีรายละเอียด วัน - เวลาที่เข้าใช้งานระบบ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การออกจากระบบ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Logout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และชื่อผู้เข้าใช้งาน</a:t>
            </a:r>
            <a:endParaRPr lang="th-TH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2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70C4D-BDDB-4B32-9872-85B00EF6C8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2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5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1C55-665D-4588-B10E-53DCABB4CCEA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864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8864" y="346646"/>
            <a:ext cx="8229600" cy="49006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12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2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908720"/>
            <a:ext cx="9144000" cy="5949280"/>
            <a:chOff x="0" y="908720"/>
            <a:chExt cx="9144000" cy="5949280"/>
          </a:xfrm>
        </p:grpSpPr>
        <p:sp>
          <p:nvSpPr>
            <p:cNvPr id="10" name="Rectangle 9"/>
            <p:cNvSpPr/>
            <p:nvPr/>
          </p:nvSpPr>
          <p:spPr>
            <a:xfrm>
              <a:off x="7092280" y="978126"/>
              <a:ext cx="205172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36904" y="908720"/>
              <a:ext cx="1007096" cy="69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008112"/>
              <a:ext cx="9144000" cy="584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84084" y="3019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901CA-655C-4F78-A5C4-D8D1216DDE2C}" type="slidenum">
              <a:rPr lang="en-US" sz="20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‹#›</a:t>
            </a:fld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576D3FC-3C6D-4491-B281-BDCB7250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DB Ozone X Bold" pitchFamily="2" charset="-34"/>
                <a:cs typeface="DB Ozone X Bold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057E05C-43F6-44E6-BCD6-921C53F0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1"/>
          </a:xfrm>
        </p:spPr>
        <p:txBody>
          <a:bodyPr/>
          <a:lstStyle>
            <a:lvl1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58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968625"/>
            <a:ext cx="68421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ชื่อเรื่อง </a:t>
            </a:r>
            <a:r>
              <a:rPr lang="en-US"/>
              <a:t>: Click edit Title text</a:t>
            </a:r>
            <a:endParaRPr lang="th-TH"/>
          </a:p>
        </p:txBody>
      </p:sp>
      <p:pic>
        <p:nvPicPr>
          <p:cNvPr id="1027" name="Picture 6" descr="MEA_Brand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59238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36358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B Ozone X Bold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b="1" kern="1200">
          <a:solidFill>
            <a:srgbClr val="BBBCBC"/>
          </a:solidFill>
          <a:latin typeface="+mn-lt"/>
          <a:ea typeface="DB Ozone X Light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B Ozone X Ligh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B Ozone X Ligh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18" Type="http://schemas.openxmlformats.org/officeDocument/2006/relationships/image" Target="../media/image25.jp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9.svg"/><Relationship Id="rId1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7.svg"/><Relationship Id="rId9" Type="http://schemas.openxmlformats.org/officeDocument/2006/relationships/image" Target="../media/image27.sv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logo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59238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1952767"/>
            <a:ext cx="9144000" cy="23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algn="ctr" eaLnBrk="1">
              <a:lnSpc>
                <a:spcPct val="92000"/>
              </a:lnSpc>
            </a:pP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 </a:t>
            </a:r>
          </a:p>
          <a:p>
            <a:pPr algn="ctr" eaLnBrk="1">
              <a:lnSpc>
                <a:spcPct val="92000"/>
              </a:lnSpc>
            </a:pP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๑</a:t>
            </a: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b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102" name="Picture 3" descr="MEA_new-colo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0" y="5171708"/>
            <a:ext cx="9468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งบประมาณประจำปี ๒๕๖๔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เป้าจ่ายปี ๒๕๖๖</a:t>
            </a:r>
            <a:b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งบประมาณโครงการพัฒนาระบบงานประยุกต์เพื่อเพิ่มประสิทธิภาพงานบริหารองค์กร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วงเงินรวม 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ราคากลางในเอกสาร มท.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๓๔,๘๔๙,๔๒๐.๐๐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lvl="0" eaLnBrk="0" hangingPunct="0">
              <a:buFontTx/>
              <a:buChar char="-"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วงเงินส่วนที่เป็นอุปกรณ์คอมฯ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๓๓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๖๘๘,๑๕๐.๐๐ บาท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วงเงินส่วนที่เป็นอุปกรณ์อื่น ๆ ๑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๑๖๑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๒๖๙,๙๙ บาท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6" y="38610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ชื่อผู้นำเสนอโครงการ นางโสภิณ ชีวกมล ฝ่ายพัฒนาระบบเทคโนโลยีดิจิทัล การไฟฟ้านครหลวง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9087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ประชุมคณะกรรมการบริหารและจัดหาระบบคอมพิวเตอร์ของ กระทรวงมหาดไทย</a:t>
            </a:r>
          </a:p>
          <a:p>
            <a:pPr lvl="0" algn="ctr" eaLnBrk="0" hangingPunct="0"/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5B5409-C1C9-4CE4-9E31-A00354BCED53}"/>
              </a:ext>
            </a:extLst>
          </p:cNvPr>
          <p:cNvSpPr txBox="1"/>
          <p:nvPr/>
        </p:nvSpPr>
        <p:spPr>
          <a:xfrm>
            <a:off x="25933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คุณสมบัติอุปกรณ์บันทึกการเดินทางรถยนต์ 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93567"/>
              </p:ext>
            </p:extLst>
          </p:nvPr>
        </p:nvGraphicFramePr>
        <p:xfrm>
          <a:off x="0" y="831717"/>
          <a:ext cx="9311799" cy="592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1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25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u="sng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ประกาศกรมการขนส่งทางบก</a:t>
                      </a:r>
                      <a:endParaRPr lang="en-US" sz="2800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573">
                <a:tc>
                  <a:txBody>
                    <a:bodyPr/>
                    <a:lstStyle/>
                    <a:p>
                      <a:pPr algn="ctr"/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อุปกรณ์บันทึกข้อมูลการเดินทางของรถต้อง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สามารถทํางานผ่านโครงข่ายคมนาคม และต้องมีคุณลักษณะ ดังต่อไปนี้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2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r>
                        <a:rPr lang="en-US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endParaRPr lang="en-US" sz="2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มีระบบบันทึกและส่งข้อมูลการใช้งานของรถ ดังต่อไปนี้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ความคลาดเคลื่อนของตําแหน่งพิกัดในแนวราบไม่เกิน ๒๐ เมตร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240">
                <a:tc>
                  <a:txBody>
                    <a:bodyPr/>
                    <a:lstStyle/>
                    <a:p>
                      <a:pPr algn="ctr"/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ความเร็วของรถ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ค่าความละเอียดไม่เกิน ๑ 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Km/Hour -</a:t>
                      </a:r>
                      <a:r>
                        <a:rPr lang="en-US" sz="25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ค่าความเร็วของรถในทุก ๆ ๑ นาที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681">
                <a:tc>
                  <a:txBody>
                    <a:bodyPr/>
                    <a:lstStyle/>
                    <a:p>
                      <a:pPr algn="ctr"/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จํานวนชั่วโมงการขับรถของผู้ขับรถ โดยมีค่าความละเอียดไม่เกิน ๑ นาที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240">
                <a:tc>
                  <a:txBody>
                    <a:bodyPr/>
                    <a:lstStyle/>
                    <a:p>
                      <a:pPr algn="ctr"/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วันเวลาที่บันทึกข้อมูล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35195">
                <a:tc>
                  <a:txBody>
                    <a:bodyPr/>
                    <a:lstStyle/>
                    <a:p>
                      <a:pPr algn="ctr"/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ชื่อและนามสกุลหรือเลขที่ใบอนุญาตเป็นผู้ขับรถที่ได้จากระบบบ่งชี้ผู้ขับรถ</a:t>
                      </a:r>
                      <a:endParaRPr lang="en-US" sz="25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924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r>
                        <a:rPr lang="en-US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endParaRPr lang="en-US" sz="2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มีระบบส่งข้อมูลการใช้งานของรถในลักษณะที่เป็นปัจจุบัน (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Real Time</a:t>
                      </a: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หรือไม่น้อยกว่า ๑  ครั้งใน  ๕  นาที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</a:t>
                      </a:r>
                      <a:r>
                        <a:rPr lang="th-TH" sz="25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ได้รับการตรวจสอบและรับรอง จาก </a:t>
                      </a: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กิจการโทรคมนาคม 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31217"/>
              </p:ext>
            </p:extLst>
          </p:nvPr>
        </p:nvGraphicFramePr>
        <p:xfrm>
          <a:off x="31228" y="827870"/>
          <a:ext cx="9105506" cy="602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93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3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u="sng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ประกาศกรมการขนส่งทางบก</a:t>
                      </a:r>
                      <a:endParaRPr lang="en-US" sz="2800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r>
                        <a:rPr lang="en-US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๓</a:t>
                      </a:r>
                      <a:endParaRPr lang="en-US" sz="2500" dirty="0" smtClean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มีระบบบันทึกข้อมูลการใช้งานของรถไว้ที่เครื่องเป็นระยะเวลาไม่น้อยกว่า ๒๔ ชั่วโมง สําหรับกรณีที่ไม่สามารถเชื่อมต่อโครงข่ายโทรคมนาคมได้ในบางขณะ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2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r>
                        <a:rPr lang="en-US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๔</a:t>
                      </a:r>
                      <a:endParaRPr lang="en-US" sz="2500" dirty="0" smtClean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มีระบบบ่งชี้ผู้ขับรถ โดยเป็นการเชื่อมโยงข้อมูลจากใบอนุญาตเป็นผู้ขับรถของกรมการขนส่งฯ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r>
                        <a:rPr lang="en-US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๕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มีระบบควบคุมให้ผู้ขับรถแสดงตนผ่านระบบบ่งชี้ผู้ขับรถระบบใดระบบหนึ่ง ดังต่อไปนี้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ระบบการแจ้งเตือนเป็นตัวอักษร สัญญาณเสียงหรือสัญญาณอื่น ๆ 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ระบบป้องกันมิให้เครื่องยนต์ทํางานหรือรถเคลื่อนที่หากผู้ขับรถมิได้แสดงตน 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pPr algn="ctr"/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มีระบบแจ้งการปลดหรือถอดเครื่องบันทึกข้อมูลการเดินทางของรถ</a:t>
                      </a:r>
                      <a:endParaRPr lang="en-US" sz="25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5B5409-C1C9-4CE4-9E31-A00354BCED53}"/>
              </a:ext>
            </a:extLst>
          </p:cNvPr>
          <p:cNvSpPr txBox="1"/>
          <p:nvPr/>
        </p:nvSpPr>
        <p:spPr>
          <a:xfrm>
            <a:off x="25933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คุณสมบัติอุปกรณ์บันทึกการเดินทางรถยนต์ 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42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7086"/>
            <a:ext cx="5226446" cy="4626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" y="4693518"/>
            <a:ext cx="5025294" cy="2484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92" y="23220"/>
            <a:ext cx="4211364" cy="3216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48" y="3205249"/>
            <a:ext cx="4132379" cy="22230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3909" y="1807335"/>
            <a:ext cx="4868316" cy="1342251"/>
          </a:xfrm>
          <a:prstGeom prst="rect">
            <a:avLst/>
          </a:prstGeom>
          <a:solidFill>
            <a:schemeClr val="bg1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คุณสมบัติอุปกรณ์บันทึกการเดินทาง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๓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47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810176"/>
              </p:ext>
            </p:extLst>
          </p:nvPr>
        </p:nvGraphicFramePr>
        <p:xfrm>
          <a:off x="0" y="827870"/>
          <a:ext cx="9396536" cy="574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4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6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u="sng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ประกาศกรมการขนส่งทางบก</a:t>
                      </a:r>
                      <a:endParaRPr lang="en-US" sz="2800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๓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เครื่องบันทึกข้อมูลการเดินทางของรถต้องมีระบบการทํางาน ดังต่อไปนี้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๓</a:t>
                      </a:r>
                      <a:r>
                        <a:rPr lang="en-US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endParaRPr lang="en-US" sz="2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ต้องทํางานตลอดเวลาที่เครื่องยนต์ทํางานหรือรถเคลื่อนที่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60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๓</a:t>
                      </a:r>
                      <a:r>
                        <a:rPr lang="en-US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endParaRPr lang="en-US" sz="2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สามารถทํางานให้เป็นไปตามคุณลักษณะที่กําหนดไว้ตามข้อ ๒ ได้อย่างมีประสิทธิภาพ และสามารถ</a:t>
                      </a:r>
                      <a:endParaRPr lang="en-US" sz="25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จัดส่งข้อมูลที่เป็นปัจจุบัน (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Real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4062">
                <a:tc>
                  <a:txBody>
                    <a:bodyPr/>
                    <a:lstStyle/>
                    <a:p>
                      <a:pPr algn="ctr"/>
                      <a:endParaRPr lang="th-TH" sz="2500" strike="noStrike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5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ข้อมูลเกี่ยวกับเครื่องบันทึกข้อมูลการเดินทางของรถ ได้แก่ หมายเลขการรับรอง เครื่องบันทึกข้อมูลการเดินทางของรถ (</a:t>
                      </a:r>
                      <a:r>
                        <a:rPr lang="en-US" sz="25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Vendor Identifier</a:t>
                      </a:r>
                      <a:r>
                        <a:rPr lang="th-TH" sz="25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5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5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</a:t>
                      </a:r>
                      <a:r>
                        <a:rPr lang="th-TH" sz="2500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ต้น</a:t>
                      </a:r>
                      <a:endParaRPr lang="en-US" sz="2500" strike="noStrik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5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ข้อมูลการใช้งานของรถ ได้แก่ วัน เวลา ความเร็ว ตําแหน่งพิกัด เป็นต้น</a:t>
                      </a:r>
                      <a:endParaRPr lang="en-US" sz="25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7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ข้อมูลผู้ขับรถ ได้แก่ ประเภทใบอนุญาตขับรถ หมายเลขใบอนุญาตขับรถและจังหวัดที่ออกใบอนุญาต</a:t>
                      </a:r>
                      <a:endParaRPr lang="en-US" sz="25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29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5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ข้อมูลการปลดหรือถอดเครื่องบันทึกข้อมูลการเดินทางของรถ</a:t>
                      </a:r>
                      <a:endParaRPr lang="en-US" sz="2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5B5409-C1C9-4CE4-9E31-A00354BCED53}"/>
              </a:ext>
            </a:extLst>
          </p:cNvPr>
          <p:cNvSpPr txBox="1"/>
          <p:nvPr/>
        </p:nvSpPr>
        <p:spPr>
          <a:xfrm>
            <a:off x="25933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คุณสมบัติอุปกรณ์บันทึกการเดินทางรถยนต์ 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5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78263-7B19-4AF5-B912-6DC21F81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ตำแหน่งที่ติดอุปกรณ์บันทึกการเดินทางรถยนต์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CECCCB-BFAA-41C6-A524-260515606471}"/>
              </a:ext>
            </a:extLst>
          </p:cNvPr>
          <p:cNvSpPr txBox="1"/>
          <p:nvPr/>
        </p:nvSpPr>
        <p:spPr>
          <a:xfrm>
            <a:off x="2123728" y="1025359"/>
            <a:ext cx="450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ติดตั้งที่บริเวณคอนโซลรถยนต์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2" descr="A picture containing diagram  Description automatically generated">
            <a:extLst>
              <a:ext uri="{FF2B5EF4-FFF2-40B4-BE49-F238E27FC236}">
                <a16:creationId xmlns:a16="http://schemas.microsoft.com/office/drawing/2014/main" xmlns="" id="{06F1970F-ADAC-4120-832A-9F3EBC28D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66" y="2261214"/>
            <a:ext cx="4113330" cy="3084997"/>
          </a:xfrm>
          <a:prstGeom prst="rect">
            <a:avLst/>
          </a:prstGeom>
        </p:spPr>
      </p:pic>
      <p:pic>
        <p:nvPicPr>
          <p:cNvPr id="11" name="Picture 10" descr="A picture containing engine, projector, control panel  Description automatically generated">
            <a:extLst>
              <a:ext uri="{FF2B5EF4-FFF2-40B4-BE49-F238E27FC236}">
                <a16:creationId xmlns:a16="http://schemas.microsoft.com/office/drawing/2014/main" xmlns="" id="{0F1A9CD7-3E65-4809-8501-48B499EA0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4700"/>
            <a:ext cx="4563386" cy="2566905"/>
          </a:xfrm>
          <a:prstGeom prst="rect">
            <a:avLst/>
          </a:prstGeom>
        </p:spPr>
      </p:pic>
      <p:pic>
        <p:nvPicPr>
          <p:cNvPr id="13" name="Picture 12" descr="The inside of a car  Description automatically generated with medium confidence">
            <a:extLst>
              <a:ext uri="{FF2B5EF4-FFF2-40B4-BE49-F238E27FC236}">
                <a16:creationId xmlns:a16="http://schemas.microsoft.com/office/drawing/2014/main" xmlns="" id="{723030E5-3976-4183-8009-15DB977300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" y="4487685"/>
            <a:ext cx="2378374" cy="1784183"/>
          </a:xfrm>
          <a:prstGeom prst="rect">
            <a:avLst/>
          </a:prstGeom>
        </p:spPr>
      </p:pic>
      <p:pic>
        <p:nvPicPr>
          <p:cNvPr id="15" name="Picture 14" descr="A picture containing seat, control panel  Description automatically generated">
            <a:extLst>
              <a:ext uri="{FF2B5EF4-FFF2-40B4-BE49-F238E27FC236}">
                <a16:creationId xmlns:a16="http://schemas.microsoft.com/office/drawing/2014/main" xmlns="" id="{C98D8361-8E87-47EE-A3AE-6E17F975E9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30" y="4487685"/>
            <a:ext cx="2378374" cy="1784184"/>
          </a:xfrm>
          <a:prstGeom prst="rect">
            <a:avLst/>
          </a:prstGeom>
        </p:spPr>
      </p:pic>
      <p:pic>
        <p:nvPicPr>
          <p:cNvPr id="4" name="Picture 3" descr="A picture containing text, black, indoor, monitor  Description automatically generated">
            <a:extLst>
              <a:ext uri="{FF2B5EF4-FFF2-40B4-BE49-F238E27FC236}">
                <a16:creationId xmlns:a16="http://schemas.microsoft.com/office/drawing/2014/main" xmlns="" id="{CAF091EF-B84D-49DF-BE1A-DF50F51EB3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53" y="1585202"/>
            <a:ext cx="1612684" cy="12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truck  Description automatically generated">
            <a:extLst>
              <a:ext uri="{FF2B5EF4-FFF2-40B4-BE49-F238E27FC236}">
                <a16:creationId xmlns:a16="http://schemas.microsoft.com/office/drawing/2014/main" xmlns="" id="{BC9FD343-BD39-474E-B310-73B71DC43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r="6090"/>
          <a:stretch/>
        </p:blipFill>
        <p:spPr>
          <a:xfrm>
            <a:off x="0" y="0"/>
            <a:ext cx="347978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485DD0A-7097-4F34-A919-025997F6A04A}"/>
              </a:ext>
            </a:extLst>
          </p:cNvPr>
          <p:cNvSpPr txBox="1">
            <a:spLocks/>
          </p:cNvSpPr>
          <p:nvPr/>
        </p:nvSpPr>
        <p:spPr>
          <a:xfrm>
            <a:off x="5069940" y="1222374"/>
            <a:ext cx="6172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+mj-lt"/>
                <a:cs typeface="+mj-cs"/>
              </a:rPr>
              <a:t>Pain Point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03AF49A-F9FF-4F9A-BE9E-50459E4F5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157165"/>
              </p:ext>
            </p:extLst>
          </p:nvPr>
        </p:nvGraphicFramePr>
        <p:xfrm>
          <a:off x="3479800" y="0"/>
          <a:ext cx="59401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D485DD0A-7097-4F34-A919-025997F6A04A}"/>
              </a:ext>
            </a:extLst>
          </p:cNvPr>
          <p:cNvSpPr txBox="1">
            <a:spLocks/>
          </p:cNvSpPr>
          <p:nvPr/>
        </p:nvSpPr>
        <p:spPr>
          <a:xfrm>
            <a:off x="4067944" y="332656"/>
            <a:ext cx="4629150" cy="1371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45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Gain Point Solution</a:t>
            </a:r>
          </a:p>
        </p:txBody>
      </p:sp>
    </p:spTree>
    <p:extLst>
      <p:ext uri="{BB962C8B-B14F-4D97-AF65-F5344CB8AC3E}">
        <p14:creationId xmlns:p14="http://schemas.microsoft.com/office/powerpoint/2010/main" val="18840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แผนปฏิบัติงานและระยะเวลาดำเนินงาน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4" y="1340768"/>
            <a:ext cx="9197705" cy="50141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FBC2631D-DF14-4C9A-B519-784CD94A2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63583"/>
              </p:ext>
            </p:extLst>
          </p:nvPr>
        </p:nvGraphicFramePr>
        <p:xfrm>
          <a:off x="916498" y="1212432"/>
          <a:ext cx="7296471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974960257"/>
                    </a:ext>
                  </a:extLst>
                </a:gridCol>
                <a:gridCol w="3640178">
                  <a:extLst>
                    <a:ext uri="{9D8B030D-6E8A-4147-A177-3AD203B41FA5}">
                      <a16:colId xmlns:a16="http://schemas.microsoft.com/office/drawing/2014/main" xmlns="" val="790965009"/>
                    </a:ext>
                  </a:extLst>
                </a:gridCol>
                <a:gridCol w="2432157">
                  <a:extLst>
                    <a:ext uri="{9D8B030D-6E8A-4147-A177-3AD203B41FA5}">
                      <a16:colId xmlns:a16="http://schemas.microsoft.com/office/drawing/2014/main" xmlns="" val="3368232416"/>
                    </a:ext>
                  </a:extLst>
                </a:gridCol>
              </a:tblGrid>
              <a:tr h="311598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ประเภทผู้ใช้งานระบบ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1552465"/>
                  </a:ext>
                </a:extLst>
              </a:tr>
              <a:tr h="25729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ผู้ใช้งาน</a:t>
                      </a:r>
                      <a:r>
                        <a:rPr lang="th-TH" sz="28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ทั่วไป</a:t>
                      </a: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</a:t>
                      </a:r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User)</a:t>
                      </a:r>
                      <a:endParaRPr lang="th-TH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ไม่จำกัด</a:t>
                      </a:r>
                    </a:p>
                    <a:p>
                      <a:pPr algn="ctr"/>
                      <a:endParaRPr lang="th-TH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8886374"/>
                  </a:ext>
                </a:extLst>
              </a:tr>
              <a:tr h="56820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 New" panose="020B0500040200020003" pitchFamily="34" charset="-34"/>
                          <a:ea typeface="Calibri" pitchFamily="34" charset="0"/>
                          <a:cs typeface="TH Sarabun New" panose="020B0500040200020003" pitchFamily="34" charset="-34"/>
                        </a:rPr>
                        <a:t>ผู้ดูแลการจัดการจองรถยนต์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ไม่จำกัด</a:t>
                      </a:r>
                    </a:p>
                    <a:p>
                      <a:pPr algn="ctr"/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5887444"/>
                  </a:ext>
                </a:extLst>
              </a:tr>
              <a:tr h="56820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๓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ผู้ดูแลระบบ (</a:t>
                      </a:r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Administrator)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ไม่จำกัด</a:t>
                      </a:r>
                    </a:p>
                    <a:p>
                      <a:pPr algn="ctr"/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7947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5B5409-C1C9-4CE4-9E31-A00354BCED53}"/>
              </a:ext>
            </a:extLst>
          </p:cNvPr>
          <p:cNvSpPr txBox="1"/>
          <p:nvPr/>
        </p:nvSpPr>
        <p:spPr>
          <a:xfrm>
            <a:off x="-7266" y="20431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ประเภทผู้ใช้งานและอบรม</a:t>
            </a:r>
            <a:endParaRPr lang="en-US" sz="40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F6B70EC5-9FD9-40EA-B15F-E28E8550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62882"/>
              </p:ext>
            </p:extLst>
          </p:nvPr>
        </p:nvGraphicFramePr>
        <p:xfrm>
          <a:off x="923765" y="5066577"/>
          <a:ext cx="729647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799305019"/>
                    </a:ext>
                  </a:extLst>
                </a:gridCol>
                <a:gridCol w="2183902">
                  <a:extLst>
                    <a:ext uri="{9D8B030D-6E8A-4147-A177-3AD203B41FA5}">
                      <a16:colId xmlns:a16="http://schemas.microsoft.com/office/drawing/2014/main" xmlns="" val="170775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หลักสูตรอบรม</a:t>
                      </a:r>
                      <a:endParaRPr lang="en-US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จำนวนคน</a:t>
                      </a:r>
                      <a:endParaRPr lang="en-US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0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หลักสูตรการใช้งานสำหรับผู้ใช้งาน</a:t>
                      </a:r>
                      <a:endParaRPr lang="en-US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๘๐</a:t>
                      </a:r>
                      <a:endParaRPr lang="en-US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42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หลักสูตรการใช้งานสำหรับผู้ดูแลระบบ</a:t>
                      </a:r>
                      <a:endParaRPr lang="en-US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๑๐ </a:t>
                      </a:r>
                      <a:endParaRPr lang="en-US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1366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7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5B5409-C1C9-4CE4-9E31-A00354BCED53}"/>
              </a:ext>
            </a:extLst>
          </p:cNvPr>
          <p:cNvSpPr txBox="1"/>
          <p:nvPr/>
        </p:nvSpPr>
        <p:spPr>
          <a:xfrm>
            <a:off x="-7266" y="20431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รายการจ้าง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จัดทำระบบบริหารจัดการยานพาหนะ 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42024"/>
              </p:ext>
            </p:extLst>
          </p:nvPr>
        </p:nvGraphicFramePr>
        <p:xfrm>
          <a:off x="31228" y="912205"/>
          <a:ext cx="9029230" cy="604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1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9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933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ระบบบริหารจัดการยานพาหนะ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r>
                        <a:rPr lang="en-US" dirty="0"/>
                        <a:t>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3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๒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อุปกรณ์บันทึกการเดินทางของรถยนต์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๑๕๓</a:t>
                      </a:r>
                      <a:r>
                        <a:rPr lang="th-TH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ชุด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๓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การติดตั้งและตั้งค่าระบบ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r>
                        <a:rPr lang="en-US" dirty="0"/>
                        <a:t>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398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๑</a:t>
                      </a:r>
                      <a:r>
                        <a:rPr lang="en-US" dirty="0"/>
                        <a:t>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1869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ระยะเวลาดำเนินการ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๓๖๐ วัน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3942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รับประกัน</a:t>
                      </a:r>
                      <a:endParaRPr lang="en-US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 ปี</a:t>
                      </a:r>
                      <a:r>
                        <a:rPr lang="en-US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50007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เสนออัตราค่าบริการซ่อมบำรุงรักษาหลังจาก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หมดระยะรับประกันคุณภาพ</a:t>
                      </a:r>
                      <a:endParaRPr lang="en-US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 ปี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980728"/>
            <a:ext cx="88924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๖</a:t>
            </a:r>
            <a:r>
              <a:rPr lang="en-US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ประโยชน์ที่คาดว่าจะได้รับ</a:t>
            </a:r>
            <a:endParaRPr lang="en-US" sz="3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457200" indent="-457200"/>
            <a:endParaRPr lang="th-TH" sz="18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เพิ่มความพึงพอใจให้กับ </a:t>
            </a:r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ประชาชน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เรื่องการแก้ไขไฟฟ้าขัดข้อง บริหารจัดการรถให้สามารถถึงสถานที่เกิดเหตุได้อย่างรวดเร็ว โดยเชื่อมโยงข้อมูลกับระบบแจ้งเหตุไฟฟ้าขัดข้องของไฟฟ้านครหลวง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ช่วยให้ </a:t>
            </a:r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ประชาชน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ทราบข่าวจากช่องทางต่างๆ ของไฟฟ้านครหลวง เช่น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บริการ </a:t>
            </a:r>
            <a:r>
              <a:rPr lang="en-US" sz="3000" dirty="0" err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CallCenter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(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๑๑๓๐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ในการแจ้งประเมินเวลาในการเดินทาง ไปถึงจุดแจ้งเหตุไฟฟ้าเมื่อไหร่ ระยะห่างกี่กิโลเมตร ฯลฯ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lang="th-TH" sz="30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เพิ่มประสิทธิภาพกระบวนการทำงานของ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ฝจย.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สามารถติดตามงานในรูปแบบ 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Dashboard 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นำข้อมูลการจองใช้รถยนต์รายวัน มาวิเคราะห์เพื่อให้เกิดการจ้างเหมารถคุ้มค่า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,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ข้อมูลการเดินทางของรถยนต์ของแต่ละหน่วยงานมาวิเคราะห์ความคุ้มค่าในการใช้งาน เพื่อการจัดสรรยานพาหนะ และการจัดซื้อรถทดแทนในปีถัดไป เพิ่มความปลอดภัยให้กับ </a:t>
            </a:r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พนักงาน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ในการทำงาน </a:t>
            </a:r>
            <a:endParaRPr lang="en-US" sz="30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43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1268760"/>
            <a:ext cx="8892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thaiNumPeriod"/>
            </a:pP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มูลเหตุจูงใจให้ดำเนิน</a:t>
            </a:r>
            <a:r>
              <a:rPr lang="th-TH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โครงการ</a:t>
            </a:r>
          </a:p>
          <a:p>
            <a:endParaRPr lang="th-TH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เพื่อทดแทนระบบบริหารการขนส่ง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Logistic Management System)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สัญญาเลขที่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DD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๔๕๔๙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-TGA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๑ สิงหาคม ๒๕๕๔ ระบบเดิม รองรับการทำงานเฉพาะบน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อย่างเดียว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ข้อมูลไม่เชื่อมโยงและไม่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Update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กับระบบที่เกี่ยวข้อง</a:t>
            </a:r>
          </a:p>
          <a:p>
            <a:pPr marL="0" lvl="1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9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4" y="-171400"/>
            <a:ext cx="9252520" cy="561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5400254"/>
            <a:ext cx="9243230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12293" name="Picture 3" descr="MEA_new-color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99592" y="2917393"/>
            <a:ext cx="7345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algn="ctr" eaLnBrk="1" hangingPunct="1"/>
            <a:r>
              <a:rPr lang="th-TH" sz="6000" b="1" dirty="0">
                <a:solidFill>
                  <a:srgbClr val="862633"/>
                </a:solidFill>
                <a:latin typeface="TH SarabunPSK" pitchFamily="34" charset="-34"/>
                <a:ea typeface="Nithan"/>
                <a:cs typeface="TH SarabunPSK" pitchFamily="34" charset="-34"/>
              </a:rPr>
              <a:t>จึงเรียนมาเพื่อโปรดพิจารณา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626574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1268760"/>
            <a:ext cx="8892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๒</a:t>
            </a:r>
            <a:r>
              <a:rPr lang="en-US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 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วัตถุประสงค์</a:t>
            </a:r>
          </a:p>
          <a:p>
            <a:pPr marL="457200" indent="-457200"/>
            <a:endParaRPr lang="th-TH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720725" lvl="1" indent="-450850">
              <a:buAutoNum type="thaiNum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เพื่อจัดทำโปรแกรมประยุกต์ในส่วนของการจัดการยานพาหนะมาช่วยการนำเข้า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32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แทนพนักงาน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ลดระยะเวลา และความผิดพลาด </a:t>
            </a:r>
          </a:p>
          <a:p>
            <a:pPr marL="720725" lvl="1" indent="-450850">
              <a:buAutoNum type="thaiNum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เพื่อเก็บรวบรวมข้อมูลในการติดตามงาน การรายงานผล รวบรวมผล การวิเคราะห์พร้อมนำเสนอต่อผู้บริหาร</a:t>
            </a:r>
          </a:p>
          <a:p>
            <a:pPr marL="720725" lvl="1" indent="-450850">
              <a:buAutoNum type="thaiNum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เพื่อปรับปรุงระบบการบริหารจัดการยานพาหนะ ให้เกิดความสะดวก รวดเร็ว ครบถ้วน และทันสมัย</a:t>
            </a:r>
          </a:p>
          <a:p>
            <a:pPr marL="720725" lvl="1" indent="-450850">
              <a:buAutoNum type="thaiNum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เพื่อนำเทคโนโลยีเข้ามาช่วยสร้างความพึงพอใจ ให้แก่ผู้ที่มาขอรับบริการ</a:t>
            </a:r>
          </a:p>
          <a:p>
            <a:pPr marL="0" lvl="1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51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1052736"/>
            <a:ext cx="8892480" cy="1058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๓</a:t>
            </a:r>
            <a:r>
              <a:rPr lang="en-US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ขอบเขต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</a:t>
            </a:r>
            <a:r>
              <a:rPr lang="th-TH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ดำเนินงาน</a:t>
            </a:r>
            <a:endParaRPr lang="th-TH" sz="3200" b="1" dirty="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lvl="0" eaLnBrk="0" hangingPunct="0"/>
            <a:r>
              <a:rPr lang="th-TH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	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โครงการ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จ้างจัดทำระบบบริหารจัดการยานพาหนะ เป็นการจ้างจัดทำระบบให้สามารถทดแทน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ระบบบริหารจัดการขนส่ง (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Logistics Management System) </a:t>
            </a:r>
            <a:endParaRPr lang="en-US" sz="3000" dirty="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lvl="0" eaLnBrk="0" hangingPunct="0"/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มีอยู่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เดิม</a:t>
            </a:r>
            <a:endParaRPr lang="th-TH" sz="3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720725" lvl="1" indent="-450850">
              <a:buAutoNum type="thaiNumParenR"/>
            </a:pP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ดำเนินการส่งมอบซอฟต์แวร์ อุปกรณ์บันทึกการทำงานของรถยนต์ พร้อมติดตั้ง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จำนวน 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</a:t>
            </a:r>
            <a:r>
              <a:rPr lang="en-US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,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๑๕๓</a:t>
            </a:r>
            <a:r>
              <a:rPr lang="en-US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คัน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Web – Based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บนเครือข่าย</a:t>
            </a:r>
          </a:p>
          <a:p>
            <a:pPr marL="269875" lvl="1"/>
            <a:r>
              <a:rPr lang="en-US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อินทราเน็ต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Intranet)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และอินเทอร์เน็ต 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Internet)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ของการไฟฟ้านคร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หลวง</a:t>
            </a:r>
            <a:endParaRPr lang="en-US" sz="3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9875" lvl="1"/>
            <a:r>
              <a:rPr lang="en-US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สามารถแสดงผลบนอุปกรณ์เคลื่อนที่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Mobile Device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</a:p>
          <a:p>
            <a:pPr marL="269875" lvl="1"/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เหมาะสม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Responsive web </a:t>
            </a:r>
            <a:r>
              <a:rPr lang="en-US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design</a:t>
            </a:r>
            <a:endParaRPr lang="th-TH" sz="3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9875" lvl="1"/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เชื่อมโยง กับ ระบบ 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SAP S4(HANA)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เช่น 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SAP_PM, </a:t>
            </a:r>
            <a:r>
              <a:rPr lang="en-US" sz="3000" dirty="0" err="1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SAP_Order</a:t>
            </a:r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เป็นต้น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9875" lvl="1"/>
            <a:r>
              <a:rPr lang="en-US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๓</a:t>
            </a:r>
            <a:r>
              <a:rPr lang="en-US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 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ติดตั้ง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ระบบสำหรับใช้งานจริงเข้ากับอุปกรณ์คอมพิวเตอร์ ระบบฐานข้อมูล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</a:t>
            </a:r>
            <a:r>
              <a:rPr lang="en-US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</a:p>
          <a:p>
            <a:pPr marL="269875" lvl="1"/>
            <a:r>
              <a:rPr lang="en-US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en-US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อุปกรณ์</a:t>
            </a:r>
            <a:r>
              <a:rPr lang="th-TH" sz="30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สื่อสาร ที่การไฟฟ้านครหลวงจัดเตรียม</a:t>
            </a:r>
            <a:r>
              <a:rPr lang="th-TH" sz="30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</a:t>
            </a:r>
          </a:p>
          <a:p>
            <a:pPr marL="269875" lvl="1"/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 smtClean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 smtClean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 smtClean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 smtClean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720725" lvl="1" indent="-450850">
              <a:buAutoNum type="thaiNumParenR"/>
            </a:pPr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  <a:p>
            <a:pPr marL="0" lvl="1"/>
            <a:endParaRPr lang="th-TH" sz="3200" dirty="0"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57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1268760"/>
            <a:ext cx="88924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๔</a:t>
            </a:r>
            <a:r>
              <a:rPr lang="en-US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วิธีการดำเนินงาน</a:t>
            </a:r>
          </a:p>
          <a:p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ดำเนินการจัดหาด้วยวิธี ประกาศเชิญชวนทั่วไป</a:t>
            </a:r>
            <a:b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endParaRPr lang="th-TH" sz="32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๕</a:t>
            </a:r>
            <a:r>
              <a:rPr lang="en-US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ผู้รับผิดชอบ ผู้ใช้งาน และผู้บำรุงรักษา</a:t>
            </a:r>
            <a:endParaRPr lang="en-US" sz="32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ผู้รับผิดชอบ</a:t>
            </a:r>
            <a:r>
              <a:rPr lang="en-US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  <a:r>
              <a:rPr lang="en-US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</a:t>
            </a: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ฝ่ายพัฒนาระบบเทคโนโลยีดิจิทัล (ฝพท.</a:t>
            </a:r>
            <a:r>
              <a:rPr lang="th-TH" sz="3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</a:t>
            </a:r>
            <a:endParaRPr lang="en-US" sz="3200" dirty="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ผู้ใช้งาน</a:t>
            </a:r>
            <a:r>
              <a:rPr lang="en-US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:</a:t>
            </a: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ฝ่ายจัดการยานพาหนะและเครื่องมือกล (ฝจย.) </a:t>
            </a:r>
            <a:r>
              <a:rPr lang="th-TH" sz="3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lang="en-US" sz="32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ผู้บำรุงรักษา      </a:t>
            </a:r>
            <a:r>
              <a:rPr lang="en-US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</a:t>
            </a: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ฝ่ายพัฒนาระบบเทคโนโลยีดิจิทัล (ฝพท.) </a:t>
            </a:r>
            <a:endParaRPr lang="en-US" sz="32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lang="en-US" sz="32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</a:t>
            </a:r>
            <a:r>
              <a:rPr lang="en-US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/>
            </a:r>
            <a:br>
              <a:rPr lang="en-US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84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44" descr="Group brainstorm">
            <a:extLst>
              <a:ext uri="{FF2B5EF4-FFF2-40B4-BE49-F238E27FC236}">
                <a16:creationId xmlns:a16="http://schemas.microsoft.com/office/drawing/2014/main" xmlns="" id="{09C697E4-7E21-4C8F-B56E-9C3D055C3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3002858"/>
            <a:ext cx="858308" cy="8583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F2B60DE-5775-4A41-8FE8-7A2AED8B75C3}"/>
              </a:ext>
            </a:extLst>
          </p:cNvPr>
          <p:cNvSpPr txBox="1"/>
          <p:nvPr/>
        </p:nvSpPr>
        <p:spPr>
          <a:xfrm>
            <a:off x="179512" y="3817027"/>
            <a:ext cx="75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2F83282-B5E0-4DBC-9B55-395CA6FAB603}"/>
              </a:ext>
            </a:extLst>
          </p:cNvPr>
          <p:cNvSpPr txBox="1"/>
          <p:nvPr/>
        </p:nvSpPr>
        <p:spPr>
          <a:xfrm>
            <a:off x="5949531" y="3982073"/>
            <a:ext cx="1782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Server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DB Server</a:t>
            </a:r>
          </a:p>
        </p:txBody>
      </p:sp>
      <p:pic>
        <p:nvPicPr>
          <p:cNvPr id="25" name="Graphic 96" descr="Computer">
            <a:extLst>
              <a:ext uri="{FF2B5EF4-FFF2-40B4-BE49-F238E27FC236}">
                <a16:creationId xmlns:a16="http://schemas.microsoft.com/office/drawing/2014/main" xmlns="" id="{3C92E838-A1F0-4374-969A-543A29E7B8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3608" y="2924880"/>
            <a:ext cx="1014265" cy="10142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588FF13-6C3B-40C5-B73E-ED982D3BECD6}"/>
              </a:ext>
            </a:extLst>
          </p:cNvPr>
          <p:cNvSpPr txBox="1"/>
          <p:nvPr/>
        </p:nvSpPr>
        <p:spPr>
          <a:xfrm>
            <a:off x="899592" y="3817026"/>
            <a:ext cx="165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App : IE </a:t>
            </a:r>
          </a:p>
        </p:txBody>
      </p:sp>
      <p:sp>
        <p:nvSpPr>
          <p:cNvPr id="27" name="Rectangle: Rounded Corners 100">
            <a:extLst>
              <a:ext uri="{FF2B5EF4-FFF2-40B4-BE49-F238E27FC236}">
                <a16:creationId xmlns:a16="http://schemas.microsoft.com/office/drawing/2014/main" xmlns="" id="{F2073E39-20A2-4530-A10D-B19C92B3893D}"/>
              </a:ext>
            </a:extLst>
          </p:cNvPr>
          <p:cNvSpPr/>
          <p:nvPr/>
        </p:nvSpPr>
        <p:spPr>
          <a:xfrm>
            <a:off x="2794725" y="1916832"/>
            <a:ext cx="3020804" cy="29913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auto"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งานทะเบียน</a:t>
            </a:r>
          </a:p>
          <a:p>
            <a:pPr marL="342900" indent="-342900" fontAlgn="auto"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งานจองและจัดสรร</a:t>
            </a:r>
          </a:p>
          <a:p>
            <a:pPr marL="342900" indent="-342900" fontAlgn="auto"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งานตรวจสภาพต่อทะเบียน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ประกันภัย</a:t>
            </a:r>
          </a:p>
          <a:p>
            <a:pPr marL="342900" indent="-342900" fontAlgn="auto"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งานอุบัติเหตุ</a:t>
            </a:r>
            <a:endParaRPr lang="en-US" sz="20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fontAlgn="auto"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ค่าน้ำมัน</a:t>
            </a:r>
          </a:p>
          <a:p>
            <a:pPr marL="342900" indent="-342900" fontAlgn="auto"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</a:t>
            </a:r>
          </a:p>
          <a:p>
            <a:pPr marL="342900" indent="-342900" fontAlgn="auto"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งานขายซาก</a:t>
            </a:r>
          </a:p>
          <a:p>
            <a:pPr marL="342900" indent="-342900" fontAlgn="auto"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การใช้ยานพาหนะ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E9B5346-0698-4752-BAB0-142095EC90E2}"/>
              </a:ext>
            </a:extLst>
          </p:cNvPr>
          <p:cNvSpPr txBox="1"/>
          <p:nvPr/>
        </p:nvSpPr>
        <p:spPr>
          <a:xfrm>
            <a:off x="2058090" y="1147862"/>
            <a:ext cx="450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Logistic Management System </a:t>
            </a:r>
          </a:p>
        </p:txBody>
      </p:sp>
      <p:pic>
        <p:nvPicPr>
          <p:cNvPr id="29" name="Graphic 118" descr="Users">
            <a:extLst>
              <a:ext uri="{FF2B5EF4-FFF2-40B4-BE49-F238E27FC236}">
                <a16:creationId xmlns:a16="http://schemas.microsoft.com/office/drawing/2014/main" xmlns="" id="{2D3A606E-55E4-4159-B024-A9763CF855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39225" y="2380066"/>
            <a:ext cx="890070" cy="8900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F15AA90-3916-4C4B-94A2-CD75845898A4}"/>
              </a:ext>
            </a:extLst>
          </p:cNvPr>
          <p:cNvSpPr txBox="1"/>
          <p:nvPr/>
        </p:nvSpPr>
        <p:spPr>
          <a:xfrm>
            <a:off x="7540365" y="1255584"/>
            <a:ext cx="1857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Supervisor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defRPr/>
            </a:pP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 Manager</a:t>
            </a:r>
          </a:p>
        </p:txBody>
      </p:sp>
      <p:sp>
        <p:nvSpPr>
          <p:cNvPr id="31" name="Arrow: Right 123">
            <a:extLst>
              <a:ext uri="{FF2B5EF4-FFF2-40B4-BE49-F238E27FC236}">
                <a16:creationId xmlns:a16="http://schemas.microsoft.com/office/drawing/2014/main" xmlns="" id="{987F21DA-AED7-4F80-9607-A90567EF4ED0}"/>
              </a:ext>
            </a:extLst>
          </p:cNvPr>
          <p:cNvSpPr/>
          <p:nvPr/>
        </p:nvSpPr>
        <p:spPr>
          <a:xfrm>
            <a:off x="5868092" y="3054987"/>
            <a:ext cx="507069" cy="778775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2" name="Arrow: Right 86">
            <a:extLst>
              <a:ext uri="{FF2B5EF4-FFF2-40B4-BE49-F238E27FC236}">
                <a16:creationId xmlns:a16="http://schemas.microsoft.com/office/drawing/2014/main" xmlns="" id="{E1B0C753-63A9-4F12-A0B1-4333515A3FD8}"/>
              </a:ext>
            </a:extLst>
          </p:cNvPr>
          <p:cNvSpPr/>
          <p:nvPr/>
        </p:nvSpPr>
        <p:spPr>
          <a:xfrm>
            <a:off x="2195736" y="3014709"/>
            <a:ext cx="523450" cy="671336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33" name="Graphic 90" descr="Server">
            <a:extLst>
              <a:ext uri="{FF2B5EF4-FFF2-40B4-BE49-F238E27FC236}">
                <a16:creationId xmlns:a16="http://schemas.microsoft.com/office/drawing/2014/main" xmlns="" id="{20818B51-07A2-4878-B37D-0317111158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255999" y="2841714"/>
            <a:ext cx="1097430" cy="1097430"/>
          </a:xfrm>
          <a:prstGeom prst="rect">
            <a:avLst/>
          </a:prstGeom>
        </p:spPr>
      </p:pic>
      <p:pic>
        <p:nvPicPr>
          <p:cNvPr id="34" name="Picture 33" descr="Icon27">
            <a:extLst>
              <a:ext uri="{FF2B5EF4-FFF2-40B4-BE49-F238E27FC236}">
                <a16:creationId xmlns:a16="http://schemas.microsoft.com/office/drawing/2014/main" xmlns="" id="{1CCB4F37-6881-4D9D-AF93-9EE29FCD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50" y="3559089"/>
            <a:ext cx="807863" cy="8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786C214-F97E-4772-A672-E7F29A6861CA}"/>
              </a:ext>
            </a:extLst>
          </p:cNvPr>
          <p:cNvSpPr txBox="1"/>
          <p:nvPr/>
        </p:nvSpPr>
        <p:spPr>
          <a:xfrm>
            <a:off x="8026186" y="4408066"/>
            <a:ext cx="1168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Report</a:t>
            </a:r>
          </a:p>
        </p:txBody>
      </p:sp>
      <p:sp>
        <p:nvSpPr>
          <p:cNvPr id="36" name="Arrow: Right 107">
            <a:extLst>
              <a:ext uri="{FF2B5EF4-FFF2-40B4-BE49-F238E27FC236}">
                <a16:creationId xmlns:a16="http://schemas.microsoft.com/office/drawing/2014/main" xmlns="" id="{4488F35F-2097-4075-B057-93CB9FF7A052}"/>
              </a:ext>
            </a:extLst>
          </p:cNvPr>
          <p:cNvSpPr/>
          <p:nvPr/>
        </p:nvSpPr>
        <p:spPr>
          <a:xfrm>
            <a:off x="7380312" y="3082273"/>
            <a:ext cx="507069" cy="778775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7" name="Arrow: Right 108">
            <a:extLst>
              <a:ext uri="{FF2B5EF4-FFF2-40B4-BE49-F238E27FC236}">
                <a16:creationId xmlns:a16="http://schemas.microsoft.com/office/drawing/2014/main" xmlns="" id="{00B0B097-21B6-4F6E-B60B-99AA6A98E6DE}"/>
              </a:ext>
            </a:extLst>
          </p:cNvPr>
          <p:cNvSpPr/>
          <p:nvPr/>
        </p:nvSpPr>
        <p:spPr>
          <a:xfrm rot="16200000">
            <a:off x="4038237" y="4760044"/>
            <a:ext cx="545711" cy="822892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</a:t>
            </a:r>
          </a:p>
        </p:txBody>
      </p:sp>
      <p:sp>
        <p:nvSpPr>
          <p:cNvPr id="39" name="Rectangle: Rounded Corners 104">
            <a:extLst>
              <a:ext uri="{FF2B5EF4-FFF2-40B4-BE49-F238E27FC236}">
                <a16:creationId xmlns:a16="http://schemas.microsoft.com/office/drawing/2014/main" xmlns="" id="{C62E5655-F585-48BC-AAE8-F916CE39F72E}"/>
              </a:ext>
            </a:extLst>
          </p:cNvPr>
          <p:cNvSpPr/>
          <p:nvPr/>
        </p:nvSpPr>
        <p:spPr>
          <a:xfrm>
            <a:off x="3486666" y="5445839"/>
            <a:ext cx="2592757" cy="5169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2400"/>
              </a:lnSpc>
              <a:defRPr/>
            </a:pP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เชื่อมโยงระบบงาน 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46B0C77-1F3F-49AF-B301-17D461E08D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60" y="5049382"/>
            <a:ext cx="863006" cy="53005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ระบบบริหารการขนส่ง (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LMS)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ระบบเดิม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B02BA9-6CC1-43E1-A5AA-AA91FBEB40AE}"/>
              </a:ext>
            </a:extLst>
          </p:cNvPr>
          <p:cNvSpPr txBox="1"/>
          <p:nvPr/>
        </p:nvSpPr>
        <p:spPr>
          <a:xfrm>
            <a:off x="4789541" y="4950312"/>
            <a:ext cx="267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Manual Upload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66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truck  Description automatically generated">
            <a:extLst>
              <a:ext uri="{FF2B5EF4-FFF2-40B4-BE49-F238E27FC236}">
                <a16:creationId xmlns:a16="http://schemas.microsoft.com/office/drawing/2014/main" xmlns="" id="{BC9FD343-BD39-474E-B310-73B71DC43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r="6090"/>
          <a:stretch/>
        </p:blipFill>
        <p:spPr>
          <a:xfrm>
            <a:off x="0" y="0"/>
            <a:ext cx="347978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485DD0A-7097-4F34-A919-025997F6A04A}"/>
              </a:ext>
            </a:extLst>
          </p:cNvPr>
          <p:cNvSpPr txBox="1">
            <a:spLocks/>
          </p:cNvSpPr>
          <p:nvPr/>
        </p:nvSpPr>
        <p:spPr>
          <a:xfrm>
            <a:off x="5069940" y="1222374"/>
            <a:ext cx="6172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+mj-lt"/>
                <a:cs typeface="+mj-cs"/>
              </a:rPr>
              <a:t>Pain Point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03AF49A-F9FF-4F9A-BE9E-50459E4F5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715866"/>
              </p:ext>
            </p:extLst>
          </p:nvPr>
        </p:nvGraphicFramePr>
        <p:xfrm>
          <a:off x="3479800" y="0"/>
          <a:ext cx="59401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D485DD0A-7097-4F34-A919-025997F6A04A}"/>
              </a:ext>
            </a:extLst>
          </p:cNvPr>
          <p:cNvSpPr txBox="1">
            <a:spLocks/>
          </p:cNvSpPr>
          <p:nvPr/>
        </p:nvSpPr>
        <p:spPr>
          <a:xfrm>
            <a:off x="4067944" y="332656"/>
            <a:ext cx="4629150" cy="1371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45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Pain Point </a:t>
            </a:r>
          </a:p>
        </p:txBody>
      </p:sp>
    </p:spTree>
    <p:extLst>
      <p:ext uri="{BB962C8B-B14F-4D97-AF65-F5344CB8AC3E}">
        <p14:creationId xmlns:p14="http://schemas.microsoft.com/office/powerpoint/2010/main" val="36282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44" descr="Group brainstorm">
            <a:extLst>
              <a:ext uri="{FF2B5EF4-FFF2-40B4-BE49-F238E27FC236}">
                <a16:creationId xmlns:a16="http://schemas.microsoft.com/office/drawing/2014/main" xmlns="" id="{09C697E4-7E21-4C8F-B56E-9C3D055C3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39358" y="4625347"/>
            <a:ext cx="1004642" cy="100464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F2B60DE-5775-4A41-8FE8-7A2AED8B75C3}"/>
              </a:ext>
            </a:extLst>
          </p:cNvPr>
          <p:cNvSpPr txBox="1"/>
          <p:nvPr/>
        </p:nvSpPr>
        <p:spPr>
          <a:xfrm>
            <a:off x="8159809" y="5523439"/>
            <a:ext cx="79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DF8364B-B152-4133-B0E8-1BB3D4AF0340}"/>
              </a:ext>
            </a:extLst>
          </p:cNvPr>
          <p:cNvGrpSpPr/>
          <p:nvPr/>
        </p:nvGrpSpPr>
        <p:grpSpPr>
          <a:xfrm>
            <a:off x="124571" y="1314069"/>
            <a:ext cx="1787553" cy="2866276"/>
            <a:chOff x="28269" y="1937983"/>
            <a:chExt cx="1424826" cy="3237248"/>
          </a:xfrm>
        </p:grpSpPr>
        <p:grpSp>
          <p:nvGrpSpPr>
            <p:cNvPr id="43" name="Graphic 12" descr="pick up truck icon">
              <a:extLst>
                <a:ext uri="{FF2B5EF4-FFF2-40B4-BE49-F238E27FC236}">
                  <a16:creationId xmlns:a16="http://schemas.microsoft.com/office/drawing/2014/main" xmlns="" id="{49CA2362-A465-4A84-81D6-71410B3600EC}"/>
                </a:ext>
              </a:extLst>
            </p:cNvPr>
            <p:cNvGrpSpPr/>
            <p:nvPr/>
          </p:nvGrpSpPr>
          <p:grpSpPr>
            <a:xfrm>
              <a:off x="143284" y="3563566"/>
              <a:ext cx="1154116" cy="524408"/>
              <a:chOff x="2144417" y="2474340"/>
              <a:chExt cx="1314875" cy="675206"/>
            </a:xfrm>
            <a:solidFill>
              <a:srgbClr val="F3540D"/>
            </a:solidFill>
          </p:grpSpPr>
          <p:sp>
            <p:nvSpPr>
              <p:cNvPr id="67" name="Freeform 136">
                <a:extLst>
                  <a:ext uri="{FF2B5EF4-FFF2-40B4-BE49-F238E27FC236}">
                    <a16:creationId xmlns:a16="http://schemas.microsoft.com/office/drawing/2014/main" xmlns="" id="{C20A5C81-80F7-45DF-A514-1FBACB7208EC}"/>
                  </a:ext>
                </a:extLst>
              </p:cNvPr>
              <p:cNvSpPr/>
              <p:nvPr/>
            </p:nvSpPr>
            <p:spPr>
              <a:xfrm>
                <a:off x="2933475" y="2732639"/>
                <a:ext cx="517981" cy="39718"/>
              </a:xfrm>
              <a:custGeom>
                <a:avLst/>
                <a:gdLst>
                  <a:gd name="connsiteX0" fmla="*/ 506426 w 517981"/>
                  <a:gd name="connsiteY0" fmla="*/ 39718 h 39718"/>
                  <a:gd name="connsiteX1" fmla="*/ 19922 w 517981"/>
                  <a:gd name="connsiteY1" fmla="*/ 39718 h 39718"/>
                  <a:gd name="connsiteX2" fmla="*/ 0 w 517981"/>
                  <a:gd name="connsiteY2" fmla="*/ 19859 h 39718"/>
                  <a:gd name="connsiteX3" fmla="*/ 19922 w 517981"/>
                  <a:gd name="connsiteY3" fmla="*/ 0 h 39718"/>
                  <a:gd name="connsiteX4" fmla="*/ 506426 w 517981"/>
                  <a:gd name="connsiteY4" fmla="*/ 0 h 39718"/>
                  <a:gd name="connsiteX5" fmla="*/ 526348 w 517981"/>
                  <a:gd name="connsiteY5" fmla="*/ 19859 h 39718"/>
                  <a:gd name="connsiteX6" fmla="*/ 506426 w 517981"/>
                  <a:gd name="connsiteY6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981" h="39718">
                    <a:moveTo>
                      <a:pt x="506426" y="39718"/>
                    </a:moveTo>
                    <a:lnTo>
                      <a:pt x="19922" y="39718"/>
                    </a:lnTo>
                    <a:cubicBezTo>
                      <a:pt x="8920" y="39718"/>
                      <a:pt x="0" y="30827"/>
                      <a:pt x="0" y="19859"/>
                    </a:cubicBezTo>
                    <a:cubicBezTo>
                      <a:pt x="0" y="8891"/>
                      <a:pt x="8920" y="0"/>
                      <a:pt x="19922" y="0"/>
                    </a:cubicBezTo>
                    <a:lnTo>
                      <a:pt x="506426" y="0"/>
                    </a:lnTo>
                    <a:cubicBezTo>
                      <a:pt x="517429" y="0"/>
                      <a:pt x="526348" y="8891"/>
                      <a:pt x="526348" y="19859"/>
                    </a:cubicBezTo>
                    <a:cubicBezTo>
                      <a:pt x="526348" y="30827"/>
                      <a:pt x="517429" y="39718"/>
                      <a:pt x="506426" y="39718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137">
                <a:extLst>
                  <a:ext uri="{FF2B5EF4-FFF2-40B4-BE49-F238E27FC236}">
                    <a16:creationId xmlns:a16="http://schemas.microsoft.com/office/drawing/2014/main" xmlns="" id="{4C76C8BF-8A83-4FE8-A6BD-7E3EC7B83918}"/>
                  </a:ext>
                </a:extLst>
              </p:cNvPr>
              <p:cNvSpPr/>
              <p:nvPr/>
            </p:nvSpPr>
            <p:spPr>
              <a:xfrm>
                <a:off x="2164339" y="2706690"/>
                <a:ext cx="624234" cy="278026"/>
              </a:xfrm>
              <a:custGeom>
                <a:avLst/>
                <a:gdLst>
                  <a:gd name="connsiteX0" fmla="*/ 437760 w 624233"/>
                  <a:gd name="connsiteY0" fmla="*/ 162976 h 278026"/>
                  <a:gd name="connsiteX1" fmla="*/ 166020 w 624233"/>
                  <a:gd name="connsiteY1" fmla="*/ 5958 h 278026"/>
                  <a:gd name="connsiteX2" fmla="*/ 0 w 624233"/>
                  <a:gd name="connsiteY2" fmla="*/ 0 h 278026"/>
                  <a:gd name="connsiteX3" fmla="*/ 0 w 624233"/>
                  <a:gd name="connsiteY3" fmla="*/ 254592 h 278026"/>
                  <a:gd name="connsiteX4" fmla="*/ 31212 w 624233"/>
                  <a:gd name="connsiteY4" fmla="*/ 285705 h 278026"/>
                  <a:gd name="connsiteX5" fmla="*/ 624765 w 624233"/>
                  <a:gd name="connsiteY5" fmla="*/ 285705 h 278026"/>
                  <a:gd name="connsiteX6" fmla="*/ 624765 w 624233"/>
                  <a:gd name="connsiteY6" fmla="*/ 162976 h 27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4233" h="278026">
                    <a:moveTo>
                      <a:pt x="437760" y="162976"/>
                    </a:moveTo>
                    <a:cubicBezTo>
                      <a:pt x="325412" y="163275"/>
                      <a:pt x="221595" y="103287"/>
                      <a:pt x="166020" y="5958"/>
                    </a:cubicBezTo>
                    <a:cubicBezTo>
                      <a:pt x="110613" y="6946"/>
                      <a:pt x="55192" y="4958"/>
                      <a:pt x="0" y="0"/>
                    </a:cubicBezTo>
                    <a:lnTo>
                      <a:pt x="0" y="254592"/>
                    </a:lnTo>
                    <a:cubicBezTo>
                      <a:pt x="0" y="271775"/>
                      <a:pt x="13974" y="285705"/>
                      <a:pt x="31212" y="285705"/>
                    </a:cubicBezTo>
                    <a:lnTo>
                      <a:pt x="624765" y="285705"/>
                    </a:lnTo>
                    <a:lnTo>
                      <a:pt x="624765" y="162976"/>
                    </a:lnTo>
                    <a:close/>
                  </a:path>
                </a:pathLst>
              </a:custGeom>
              <a:no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138">
                <a:extLst>
                  <a:ext uri="{FF2B5EF4-FFF2-40B4-BE49-F238E27FC236}">
                    <a16:creationId xmlns:a16="http://schemas.microsoft.com/office/drawing/2014/main" xmlns="" id="{5E0B6DEB-9BD6-4ABB-81B7-AED655EE6BBF}"/>
                  </a:ext>
                </a:extLst>
              </p:cNvPr>
              <p:cNvSpPr/>
              <p:nvPr/>
            </p:nvSpPr>
            <p:spPr>
              <a:xfrm>
                <a:off x="2867200" y="2869667"/>
                <a:ext cx="571107" cy="119154"/>
              </a:xfrm>
              <a:custGeom>
                <a:avLst/>
                <a:gdLst>
                  <a:gd name="connsiteX0" fmla="*/ 0 w 571107"/>
                  <a:gd name="connsiteY0" fmla="*/ 0 h 119154"/>
                  <a:gd name="connsiteX1" fmla="*/ 0 w 571107"/>
                  <a:gd name="connsiteY1" fmla="*/ 122596 h 119154"/>
                  <a:gd name="connsiteX2" fmla="*/ 515325 w 571107"/>
                  <a:gd name="connsiteY2" fmla="*/ 122596 h 119154"/>
                  <a:gd name="connsiteX3" fmla="*/ 577748 w 571107"/>
                  <a:gd name="connsiteY3" fmla="*/ 60371 h 119154"/>
                  <a:gd name="connsiteX4" fmla="*/ 577748 w 571107"/>
                  <a:gd name="connsiteY4" fmla="*/ 0 h 11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107" h="119154">
                    <a:moveTo>
                      <a:pt x="0" y="0"/>
                    </a:moveTo>
                    <a:lnTo>
                      <a:pt x="0" y="122596"/>
                    </a:lnTo>
                    <a:lnTo>
                      <a:pt x="515325" y="122596"/>
                    </a:lnTo>
                    <a:cubicBezTo>
                      <a:pt x="549800" y="122596"/>
                      <a:pt x="577748" y="94737"/>
                      <a:pt x="577748" y="60371"/>
                    </a:cubicBezTo>
                    <a:lnTo>
                      <a:pt x="577748" y="0"/>
                    </a:ln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139">
                <a:extLst>
                  <a:ext uri="{FF2B5EF4-FFF2-40B4-BE49-F238E27FC236}">
                    <a16:creationId xmlns:a16="http://schemas.microsoft.com/office/drawing/2014/main" xmlns="" id="{489293ED-4CA9-4EAE-8FBC-A45FE8DD6995}"/>
                  </a:ext>
                </a:extLst>
              </p:cNvPr>
              <p:cNvSpPr/>
              <p:nvPr/>
            </p:nvSpPr>
            <p:spPr>
              <a:xfrm>
                <a:off x="2952202" y="2569256"/>
                <a:ext cx="146097" cy="105915"/>
              </a:xfrm>
              <a:custGeom>
                <a:avLst/>
                <a:gdLst>
                  <a:gd name="connsiteX0" fmla="*/ 141847 w 146097"/>
                  <a:gd name="connsiteY0" fmla="*/ 108970 h 105914"/>
                  <a:gd name="connsiteX1" fmla="*/ 15672 w 146097"/>
                  <a:gd name="connsiteY1" fmla="*/ 108970 h 105914"/>
                  <a:gd name="connsiteX2" fmla="*/ 0 w 146097"/>
                  <a:gd name="connsiteY2" fmla="*/ 93347 h 105914"/>
                  <a:gd name="connsiteX3" fmla="*/ 0 w 146097"/>
                  <a:gd name="connsiteY3" fmla="*/ 15632 h 105914"/>
                  <a:gd name="connsiteX4" fmla="*/ 15672 w 146097"/>
                  <a:gd name="connsiteY4" fmla="*/ 10 h 105914"/>
                  <a:gd name="connsiteX5" fmla="*/ 86065 w 146097"/>
                  <a:gd name="connsiteY5" fmla="*/ 10 h 105914"/>
                  <a:gd name="connsiteX6" fmla="*/ 99346 w 146097"/>
                  <a:gd name="connsiteY6" fmla="*/ 6497 h 105914"/>
                  <a:gd name="connsiteX7" fmla="*/ 155129 w 146097"/>
                  <a:gd name="connsiteY7" fmla="*/ 84345 h 105914"/>
                  <a:gd name="connsiteX8" fmla="*/ 151364 w 146097"/>
                  <a:gd name="connsiteY8" fmla="*/ 106117 h 105914"/>
                  <a:gd name="connsiteX9" fmla="*/ 141847 w 146097"/>
                  <a:gd name="connsiteY9" fmla="*/ 108970 h 10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097" h="105914">
                    <a:moveTo>
                      <a:pt x="141847" y="108970"/>
                    </a:moveTo>
                    <a:lnTo>
                      <a:pt x="15672" y="108970"/>
                    </a:lnTo>
                    <a:cubicBezTo>
                      <a:pt x="7017" y="108970"/>
                      <a:pt x="0" y="101975"/>
                      <a:pt x="0" y="93347"/>
                    </a:cubicBezTo>
                    <a:lnTo>
                      <a:pt x="0" y="15632"/>
                    </a:lnTo>
                    <a:cubicBezTo>
                      <a:pt x="0" y="7004"/>
                      <a:pt x="7017" y="10"/>
                      <a:pt x="15672" y="10"/>
                    </a:cubicBezTo>
                    <a:lnTo>
                      <a:pt x="86065" y="10"/>
                    </a:lnTo>
                    <a:cubicBezTo>
                      <a:pt x="91301" y="-177"/>
                      <a:pt x="96285" y="2258"/>
                      <a:pt x="99346" y="6497"/>
                    </a:cubicBezTo>
                    <a:lnTo>
                      <a:pt x="155129" y="84345"/>
                    </a:lnTo>
                    <a:cubicBezTo>
                      <a:pt x="160121" y="91393"/>
                      <a:pt x="158435" y="101141"/>
                      <a:pt x="151364" y="106117"/>
                    </a:cubicBezTo>
                    <a:cubicBezTo>
                      <a:pt x="148586" y="108072"/>
                      <a:pt x="145246" y="109073"/>
                      <a:pt x="141847" y="108970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140">
                <a:extLst>
                  <a:ext uri="{FF2B5EF4-FFF2-40B4-BE49-F238E27FC236}">
                    <a16:creationId xmlns:a16="http://schemas.microsoft.com/office/drawing/2014/main" xmlns="" id="{6B745BC2-C2EA-4B4A-85B7-22049DD949BD}"/>
                  </a:ext>
                </a:extLst>
              </p:cNvPr>
              <p:cNvSpPr/>
              <p:nvPr/>
            </p:nvSpPr>
            <p:spPr>
              <a:xfrm>
                <a:off x="2152652" y="2785597"/>
                <a:ext cx="438292" cy="39718"/>
              </a:xfrm>
              <a:custGeom>
                <a:avLst/>
                <a:gdLst>
                  <a:gd name="connsiteX0" fmla="*/ 423948 w 438291"/>
                  <a:gd name="connsiteY0" fmla="*/ 39718 h 39718"/>
                  <a:gd name="connsiteX1" fmla="*/ 19922 w 438291"/>
                  <a:gd name="connsiteY1" fmla="*/ 39718 h 39718"/>
                  <a:gd name="connsiteX2" fmla="*/ 0 w 438291"/>
                  <a:gd name="connsiteY2" fmla="*/ 19859 h 39718"/>
                  <a:gd name="connsiteX3" fmla="*/ 19922 w 438291"/>
                  <a:gd name="connsiteY3" fmla="*/ 0 h 39718"/>
                  <a:gd name="connsiteX4" fmla="*/ 423948 w 438291"/>
                  <a:gd name="connsiteY4" fmla="*/ 0 h 39718"/>
                  <a:gd name="connsiteX5" fmla="*/ 443870 w 438291"/>
                  <a:gd name="connsiteY5" fmla="*/ 19859 h 39718"/>
                  <a:gd name="connsiteX6" fmla="*/ 423948 w 438291"/>
                  <a:gd name="connsiteY6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291" h="39718">
                    <a:moveTo>
                      <a:pt x="423948" y="39718"/>
                    </a:moveTo>
                    <a:lnTo>
                      <a:pt x="19922" y="39718"/>
                    </a:lnTo>
                    <a:cubicBezTo>
                      <a:pt x="8920" y="39718"/>
                      <a:pt x="0" y="30827"/>
                      <a:pt x="0" y="19859"/>
                    </a:cubicBezTo>
                    <a:cubicBezTo>
                      <a:pt x="0" y="8891"/>
                      <a:pt x="8920" y="0"/>
                      <a:pt x="19922" y="0"/>
                    </a:cubicBezTo>
                    <a:lnTo>
                      <a:pt x="423948" y="0"/>
                    </a:lnTo>
                    <a:cubicBezTo>
                      <a:pt x="434950" y="0"/>
                      <a:pt x="443870" y="8891"/>
                      <a:pt x="443870" y="19859"/>
                    </a:cubicBezTo>
                    <a:cubicBezTo>
                      <a:pt x="443870" y="30827"/>
                      <a:pt x="434950" y="39718"/>
                      <a:pt x="423948" y="39718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141">
                <a:extLst>
                  <a:ext uri="{FF2B5EF4-FFF2-40B4-BE49-F238E27FC236}">
                    <a16:creationId xmlns:a16="http://schemas.microsoft.com/office/drawing/2014/main" xmlns="" id="{8B1CEBD4-8013-45B1-93B6-BDA9398E665C}"/>
                  </a:ext>
                </a:extLst>
              </p:cNvPr>
              <p:cNvSpPr/>
              <p:nvPr/>
            </p:nvSpPr>
            <p:spPr>
              <a:xfrm>
                <a:off x="2635304" y="2785597"/>
                <a:ext cx="119534" cy="39718"/>
              </a:xfrm>
              <a:custGeom>
                <a:avLst/>
                <a:gdLst>
                  <a:gd name="connsiteX0" fmla="*/ 100674 w 119534"/>
                  <a:gd name="connsiteY0" fmla="*/ 39718 h 39718"/>
                  <a:gd name="connsiteX1" fmla="*/ 19922 w 119534"/>
                  <a:gd name="connsiteY1" fmla="*/ 39718 h 39718"/>
                  <a:gd name="connsiteX2" fmla="*/ 0 w 119534"/>
                  <a:gd name="connsiteY2" fmla="*/ 19859 h 39718"/>
                  <a:gd name="connsiteX3" fmla="*/ 19922 w 119534"/>
                  <a:gd name="connsiteY3" fmla="*/ 0 h 39718"/>
                  <a:gd name="connsiteX4" fmla="*/ 100674 w 119534"/>
                  <a:gd name="connsiteY4" fmla="*/ 0 h 39718"/>
                  <a:gd name="connsiteX5" fmla="*/ 120597 w 119534"/>
                  <a:gd name="connsiteY5" fmla="*/ 19859 h 39718"/>
                  <a:gd name="connsiteX6" fmla="*/ 100674 w 119534"/>
                  <a:gd name="connsiteY6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534" h="39718">
                    <a:moveTo>
                      <a:pt x="100674" y="39718"/>
                    </a:moveTo>
                    <a:lnTo>
                      <a:pt x="19922" y="39718"/>
                    </a:lnTo>
                    <a:cubicBezTo>
                      <a:pt x="8920" y="39718"/>
                      <a:pt x="0" y="30827"/>
                      <a:pt x="0" y="19859"/>
                    </a:cubicBezTo>
                    <a:cubicBezTo>
                      <a:pt x="0" y="8891"/>
                      <a:pt x="8920" y="0"/>
                      <a:pt x="19922" y="0"/>
                    </a:cubicBezTo>
                    <a:lnTo>
                      <a:pt x="100674" y="0"/>
                    </a:lnTo>
                    <a:cubicBezTo>
                      <a:pt x="111677" y="0"/>
                      <a:pt x="120597" y="8891"/>
                      <a:pt x="120597" y="19859"/>
                    </a:cubicBezTo>
                    <a:cubicBezTo>
                      <a:pt x="120597" y="30827"/>
                      <a:pt x="111677" y="39718"/>
                      <a:pt x="100674" y="39718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142">
                <a:extLst>
                  <a:ext uri="{FF2B5EF4-FFF2-40B4-BE49-F238E27FC236}">
                    <a16:creationId xmlns:a16="http://schemas.microsoft.com/office/drawing/2014/main" xmlns="" id="{92A05360-943F-4985-B8CC-A27833328066}"/>
                  </a:ext>
                </a:extLst>
              </p:cNvPr>
              <p:cNvSpPr/>
              <p:nvPr/>
            </p:nvSpPr>
            <p:spPr>
              <a:xfrm>
                <a:off x="2847277" y="2474338"/>
                <a:ext cx="610952" cy="529573"/>
              </a:xfrm>
              <a:custGeom>
                <a:avLst/>
                <a:gdLst>
                  <a:gd name="connsiteX0" fmla="*/ 535247 w 610952"/>
                  <a:gd name="connsiteY0" fmla="*/ 537916 h 529573"/>
                  <a:gd name="connsiteX1" fmla="*/ 19922 w 610952"/>
                  <a:gd name="connsiteY1" fmla="*/ 537916 h 529573"/>
                  <a:gd name="connsiteX2" fmla="*/ 0 w 610952"/>
                  <a:gd name="connsiteY2" fmla="*/ 518057 h 529573"/>
                  <a:gd name="connsiteX3" fmla="*/ 0 w 610952"/>
                  <a:gd name="connsiteY3" fmla="*/ 50973 h 529573"/>
                  <a:gd name="connsiteX4" fmla="*/ 51134 w 610952"/>
                  <a:gd name="connsiteY4" fmla="*/ 2 h 529573"/>
                  <a:gd name="connsiteX5" fmla="*/ 238537 w 610952"/>
                  <a:gd name="connsiteY5" fmla="*/ 2 h 529573"/>
                  <a:gd name="connsiteX6" fmla="*/ 279975 w 610952"/>
                  <a:gd name="connsiteY6" fmla="*/ 20390 h 529573"/>
                  <a:gd name="connsiteX7" fmla="*/ 387689 w 610952"/>
                  <a:gd name="connsiteY7" fmla="*/ 163640 h 529573"/>
                  <a:gd name="connsiteX8" fmla="*/ 387689 w 610952"/>
                  <a:gd name="connsiteY8" fmla="*/ 163640 h 529573"/>
                  <a:gd name="connsiteX9" fmla="*/ 434174 w 610952"/>
                  <a:gd name="connsiteY9" fmla="*/ 186809 h 529573"/>
                  <a:gd name="connsiteX10" fmla="*/ 535646 w 610952"/>
                  <a:gd name="connsiteY10" fmla="*/ 186809 h 529573"/>
                  <a:gd name="connsiteX11" fmla="*/ 617991 w 610952"/>
                  <a:gd name="connsiteY11" fmla="*/ 268892 h 529573"/>
                  <a:gd name="connsiteX12" fmla="*/ 617991 w 610952"/>
                  <a:gd name="connsiteY12" fmla="*/ 455832 h 529573"/>
                  <a:gd name="connsiteX13" fmla="*/ 535380 w 610952"/>
                  <a:gd name="connsiteY13" fmla="*/ 537916 h 529573"/>
                  <a:gd name="connsiteX14" fmla="*/ 535247 w 610952"/>
                  <a:gd name="connsiteY14" fmla="*/ 537916 h 529573"/>
                  <a:gd name="connsiteX15" fmla="*/ 39845 w 610952"/>
                  <a:gd name="connsiteY15" fmla="*/ 498198 h 529573"/>
                  <a:gd name="connsiteX16" fmla="*/ 535247 w 610952"/>
                  <a:gd name="connsiteY16" fmla="*/ 498198 h 529573"/>
                  <a:gd name="connsiteX17" fmla="*/ 577748 w 610952"/>
                  <a:gd name="connsiteY17" fmla="*/ 455832 h 529573"/>
                  <a:gd name="connsiteX18" fmla="*/ 577748 w 610952"/>
                  <a:gd name="connsiteY18" fmla="*/ 268892 h 529573"/>
                  <a:gd name="connsiteX19" fmla="*/ 535247 w 610952"/>
                  <a:gd name="connsiteY19" fmla="*/ 226527 h 529573"/>
                  <a:gd name="connsiteX20" fmla="*/ 433776 w 610952"/>
                  <a:gd name="connsiteY20" fmla="*/ 226527 h 529573"/>
                  <a:gd name="connsiteX21" fmla="*/ 355415 w 610952"/>
                  <a:gd name="connsiteY21" fmla="*/ 186809 h 529573"/>
                  <a:gd name="connsiteX22" fmla="*/ 247568 w 610952"/>
                  <a:gd name="connsiteY22" fmla="*/ 44221 h 529573"/>
                  <a:gd name="connsiteX23" fmla="*/ 238537 w 610952"/>
                  <a:gd name="connsiteY23" fmla="*/ 39720 h 529573"/>
                  <a:gd name="connsiteX24" fmla="*/ 51134 w 610952"/>
                  <a:gd name="connsiteY24" fmla="*/ 39720 h 529573"/>
                  <a:gd name="connsiteX25" fmla="*/ 39845 w 610952"/>
                  <a:gd name="connsiteY25" fmla="*/ 50973 h 5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0952" h="529573">
                    <a:moveTo>
                      <a:pt x="535247" y="537916"/>
                    </a:moveTo>
                    <a:lnTo>
                      <a:pt x="19922" y="537916"/>
                    </a:lnTo>
                    <a:cubicBezTo>
                      <a:pt x="8920" y="537916"/>
                      <a:pt x="0" y="529025"/>
                      <a:pt x="0" y="518057"/>
                    </a:cubicBezTo>
                    <a:lnTo>
                      <a:pt x="0" y="50973"/>
                    </a:lnTo>
                    <a:cubicBezTo>
                      <a:pt x="73" y="22852"/>
                      <a:pt x="22924" y="74"/>
                      <a:pt x="51134" y="2"/>
                    </a:cubicBezTo>
                    <a:lnTo>
                      <a:pt x="238537" y="2"/>
                    </a:lnTo>
                    <a:cubicBezTo>
                      <a:pt x="254809" y="-124"/>
                      <a:pt x="270179" y="7439"/>
                      <a:pt x="279975" y="20390"/>
                    </a:cubicBezTo>
                    <a:lnTo>
                      <a:pt x="387689" y="163640"/>
                    </a:lnTo>
                    <a:lnTo>
                      <a:pt x="387689" y="163640"/>
                    </a:lnTo>
                    <a:cubicBezTo>
                      <a:pt x="398697" y="178184"/>
                      <a:pt x="415897" y="186757"/>
                      <a:pt x="434174" y="186809"/>
                    </a:cubicBezTo>
                    <a:lnTo>
                      <a:pt x="535646" y="186809"/>
                    </a:lnTo>
                    <a:cubicBezTo>
                      <a:pt x="581094" y="186881"/>
                      <a:pt x="617918" y="223589"/>
                      <a:pt x="617991" y="268892"/>
                    </a:cubicBezTo>
                    <a:lnTo>
                      <a:pt x="617991" y="455832"/>
                    </a:lnTo>
                    <a:cubicBezTo>
                      <a:pt x="617918" y="501239"/>
                      <a:pt x="580932" y="537989"/>
                      <a:pt x="535380" y="537916"/>
                    </a:cubicBezTo>
                    <a:cubicBezTo>
                      <a:pt x="535336" y="537916"/>
                      <a:pt x="535292" y="537916"/>
                      <a:pt x="535247" y="537916"/>
                    </a:cubicBezTo>
                    <a:close/>
                    <a:moveTo>
                      <a:pt x="39845" y="498198"/>
                    </a:moveTo>
                    <a:lnTo>
                      <a:pt x="535247" y="498198"/>
                    </a:lnTo>
                    <a:cubicBezTo>
                      <a:pt x="558690" y="498125"/>
                      <a:pt x="577675" y="479200"/>
                      <a:pt x="577748" y="455832"/>
                    </a:cubicBezTo>
                    <a:lnTo>
                      <a:pt x="577748" y="268892"/>
                    </a:lnTo>
                    <a:cubicBezTo>
                      <a:pt x="577675" y="245525"/>
                      <a:pt x="558690" y="226599"/>
                      <a:pt x="535247" y="226527"/>
                    </a:cubicBezTo>
                    <a:lnTo>
                      <a:pt x="433776" y="226527"/>
                    </a:lnTo>
                    <a:cubicBezTo>
                      <a:pt x="402851" y="226277"/>
                      <a:pt x="373836" y="211571"/>
                      <a:pt x="355415" y="186809"/>
                    </a:cubicBezTo>
                    <a:lnTo>
                      <a:pt x="247568" y="44221"/>
                    </a:lnTo>
                    <a:cubicBezTo>
                      <a:pt x="245436" y="41387"/>
                      <a:pt x="242090" y="39720"/>
                      <a:pt x="238537" y="39720"/>
                    </a:cubicBezTo>
                    <a:lnTo>
                      <a:pt x="51134" y="39720"/>
                    </a:lnTo>
                    <a:cubicBezTo>
                      <a:pt x="44899" y="39720"/>
                      <a:pt x="39845" y="44758"/>
                      <a:pt x="39845" y="50973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143">
                <a:extLst>
                  <a:ext uri="{FF2B5EF4-FFF2-40B4-BE49-F238E27FC236}">
                    <a16:creationId xmlns:a16="http://schemas.microsoft.com/office/drawing/2014/main" xmlns="" id="{BAC79D13-AFEB-4355-9648-79FEF5760778}"/>
                  </a:ext>
                </a:extLst>
              </p:cNvPr>
              <p:cNvSpPr/>
              <p:nvPr/>
            </p:nvSpPr>
            <p:spPr>
              <a:xfrm>
                <a:off x="3018078" y="2854706"/>
                <a:ext cx="278913" cy="278026"/>
              </a:xfrm>
              <a:custGeom>
                <a:avLst/>
                <a:gdLst>
                  <a:gd name="connsiteX0" fmla="*/ 281038 w 278912"/>
                  <a:gd name="connsiteY0" fmla="*/ 140072 h 278026"/>
                  <a:gd name="connsiteX1" fmla="*/ 140519 w 278912"/>
                  <a:gd name="connsiteY1" fmla="*/ 280144 h 278026"/>
                  <a:gd name="connsiteX2" fmla="*/ 0 w 278912"/>
                  <a:gd name="connsiteY2" fmla="*/ 140072 h 278026"/>
                  <a:gd name="connsiteX3" fmla="*/ 140519 w 278912"/>
                  <a:gd name="connsiteY3" fmla="*/ 0 h 278026"/>
                  <a:gd name="connsiteX4" fmla="*/ 281038 w 278912"/>
                  <a:gd name="connsiteY4" fmla="*/ 140072 h 27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12" h="278026">
                    <a:moveTo>
                      <a:pt x="281038" y="140072"/>
                    </a:moveTo>
                    <a:cubicBezTo>
                      <a:pt x="281038" y="217432"/>
                      <a:pt x="218126" y="280144"/>
                      <a:pt x="140519" y="280144"/>
                    </a:cubicBezTo>
                    <a:cubicBezTo>
                      <a:pt x="62913" y="280144"/>
                      <a:pt x="0" y="217432"/>
                      <a:pt x="0" y="140072"/>
                    </a:cubicBezTo>
                    <a:cubicBezTo>
                      <a:pt x="0" y="62712"/>
                      <a:pt x="62912" y="0"/>
                      <a:pt x="140519" y="0"/>
                    </a:cubicBezTo>
                    <a:cubicBezTo>
                      <a:pt x="218125" y="0"/>
                      <a:pt x="281038" y="62712"/>
                      <a:pt x="281038" y="140072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144">
                <a:extLst>
                  <a:ext uri="{FF2B5EF4-FFF2-40B4-BE49-F238E27FC236}">
                    <a16:creationId xmlns:a16="http://schemas.microsoft.com/office/drawing/2014/main" xmlns="" id="{AE7D02DC-1670-4C50-815E-232BAC475DCC}"/>
                  </a:ext>
                </a:extLst>
              </p:cNvPr>
              <p:cNvSpPr/>
              <p:nvPr/>
            </p:nvSpPr>
            <p:spPr>
              <a:xfrm>
                <a:off x="2998156" y="2834979"/>
                <a:ext cx="318758" cy="317744"/>
              </a:xfrm>
              <a:custGeom>
                <a:avLst/>
                <a:gdLst>
                  <a:gd name="connsiteX0" fmla="*/ 160441 w 318757"/>
                  <a:gd name="connsiteY0" fmla="*/ 319862 h 317744"/>
                  <a:gd name="connsiteX1" fmla="*/ 0 w 318757"/>
                  <a:gd name="connsiteY1" fmla="*/ 159931 h 317744"/>
                  <a:gd name="connsiteX2" fmla="*/ 160441 w 318757"/>
                  <a:gd name="connsiteY2" fmla="*/ 0 h 317744"/>
                  <a:gd name="connsiteX3" fmla="*/ 320883 w 318757"/>
                  <a:gd name="connsiteY3" fmla="*/ 159799 h 317744"/>
                  <a:gd name="connsiteX4" fmla="*/ 160441 w 318757"/>
                  <a:gd name="connsiteY4" fmla="*/ 319862 h 317744"/>
                  <a:gd name="connsiteX5" fmla="*/ 160441 w 318757"/>
                  <a:gd name="connsiteY5" fmla="*/ 39586 h 317744"/>
                  <a:gd name="connsiteX6" fmla="*/ 39845 w 318757"/>
                  <a:gd name="connsiteY6" fmla="*/ 159799 h 317744"/>
                  <a:gd name="connsiteX7" fmla="*/ 160441 w 318757"/>
                  <a:gd name="connsiteY7" fmla="*/ 280012 h 317744"/>
                  <a:gd name="connsiteX8" fmla="*/ 281038 w 318757"/>
                  <a:gd name="connsiteY8" fmla="*/ 159799 h 317744"/>
                  <a:gd name="connsiteX9" fmla="*/ 160441 w 318757"/>
                  <a:gd name="connsiteY9" fmla="*/ 39586 h 31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8757" h="317744">
                    <a:moveTo>
                      <a:pt x="160441" y="319862"/>
                    </a:moveTo>
                    <a:cubicBezTo>
                      <a:pt x="71832" y="319862"/>
                      <a:pt x="0" y="248259"/>
                      <a:pt x="0" y="159931"/>
                    </a:cubicBezTo>
                    <a:cubicBezTo>
                      <a:pt x="0" y="71604"/>
                      <a:pt x="71832" y="0"/>
                      <a:pt x="160441" y="0"/>
                    </a:cubicBezTo>
                    <a:cubicBezTo>
                      <a:pt x="248999" y="0"/>
                      <a:pt x="320809" y="71523"/>
                      <a:pt x="320883" y="159799"/>
                    </a:cubicBezTo>
                    <a:cubicBezTo>
                      <a:pt x="320810" y="248118"/>
                      <a:pt x="249042" y="319716"/>
                      <a:pt x="160441" y="319862"/>
                    </a:cubicBezTo>
                    <a:close/>
                    <a:moveTo>
                      <a:pt x="160441" y="39586"/>
                    </a:moveTo>
                    <a:cubicBezTo>
                      <a:pt x="93838" y="39586"/>
                      <a:pt x="39845" y="93407"/>
                      <a:pt x="39845" y="159799"/>
                    </a:cubicBezTo>
                    <a:cubicBezTo>
                      <a:pt x="39845" y="226191"/>
                      <a:pt x="93838" y="280012"/>
                      <a:pt x="160441" y="280012"/>
                    </a:cubicBezTo>
                    <a:cubicBezTo>
                      <a:pt x="227045" y="280012"/>
                      <a:pt x="281038" y="226191"/>
                      <a:pt x="281038" y="159799"/>
                    </a:cubicBezTo>
                    <a:cubicBezTo>
                      <a:pt x="280965" y="93437"/>
                      <a:pt x="227015" y="39659"/>
                      <a:pt x="160441" y="39586"/>
                    </a:cubicBezTo>
                    <a:close/>
                  </a:path>
                </a:pathLst>
              </a:custGeom>
              <a:grpFill/>
              <a:ln w="132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 145">
                <a:extLst>
                  <a:ext uri="{FF2B5EF4-FFF2-40B4-BE49-F238E27FC236}">
                    <a16:creationId xmlns:a16="http://schemas.microsoft.com/office/drawing/2014/main" xmlns="" id="{B7C4C867-5506-47F3-94B7-96E61D5E7DEB}"/>
                  </a:ext>
                </a:extLst>
              </p:cNvPr>
              <p:cNvSpPr/>
              <p:nvPr/>
            </p:nvSpPr>
            <p:spPr>
              <a:xfrm>
                <a:off x="2933474" y="2553776"/>
                <a:ext cx="185942" cy="145633"/>
              </a:xfrm>
              <a:custGeom>
                <a:avLst/>
                <a:gdLst>
                  <a:gd name="connsiteX0" fmla="*/ 161372 w 185941"/>
                  <a:gd name="connsiteY0" fmla="*/ 148943 h 145632"/>
                  <a:gd name="connsiteX1" fmla="*/ 35596 w 185941"/>
                  <a:gd name="connsiteY1" fmla="*/ 148943 h 145632"/>
                  <a:gd name="connsiteX2" fmla="*/ 1 w 185941"/>
                  <a:gd name="connsiteY2" fmla="*/ 113461 h 145632"/>
                  <a:gd name="connsiteX3" fmla="*/ 1 w 185941"/>
                  <a:gd name="connsiteY3" fmla="*/ 35746 h 145632"/>
                  <a:gd name="connsiteX4" fmla="*/ 35329 w 185941"/>
                  <a:gd name="connsiteY4" fmla="*/ 1 h 145632"/>
                  <a:gd name="connsiteX5" fmla="*/ 35596 w 185941"/>
                  <a:gd name="connsiteY5" fmla="*/ 0 h 145632"/>
                  <a:gd name="connsiteX6" fmla="*/ 105589 w 185941"/>
                  <a:gd name="connsiteY6" fmla="*/ 0 h 145632"/>
                  <a:gd name="connsiteX7" fmla="*/ 134543 w 185941"/>
                  <a:gd name="connsiteY7" fmla="*/ 14828 h 145632"/>
                  <a:gd name="connsiteX8" fmla="*/ 190326 w 185941"/>
                  <a:gd name="connsiteY8" fmla="*/ 92675 h 145632"/>
                  <a:gd name="connsiteX9" fmla="*/ 181875 w 185941"/>
                  <a:gd name="connsiteY9" fmla="*/ 142141 h 145632"/>
                  <a:gd name="connsiteX10" fmla="*/ 161372 w 185941"/>
                  <a:gd name="connsiteY10" fmla="*/ 148678 h 145632"/>
                  <a:gd name="connsiteX11" fmla="*/ 157919 w 185941"/>
                  <a:gd name="connsiteY11" fmla="*/ 115977 h 145632"/>
                  <a:gd name="connsiteX12" fmla="*/ 157919 w 185941"/>
                  <a:gd name="connsiteY12" fmla="*/ 115977 h 145632"/>
                  <a:gd name="connsiteX13" fmla="*/ 39846 w 185941"/>
                  <a:gd name="connsiteY13" fmla="*/ 109225 h 145632"/>
                  <a:gd name="connsiteX14" fmla="*/ 153005 w 185941"/>
                  <a:gd name="connsiteY14" fmla="*/ 109225 h 145632"/>
                  <a:gd name="connsiteX15" fmla="*/ 103464 w 185941"/>
                  <a:gd name="connsiteY15" fmla="*/ 39718 h 145632"/>
                  <a:gd name="connsiteX16" fmla="*/ 39846 w 185941"/>
                  <a:gd name="connsiteY16" fmla="*/ 39718 h 14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5941" h="145632">
                    <a:moveTo>
                      <a:pt x="161372" y="148943"/>
                    </a:moveTo>
                    <a:lnTo>
                      <a:pt x="35596" y="148943"/>
                    </a:lnTo>
                    <a:cubicBezTo>
                      <a:pt x="15937" y="148943"/>
                      <a:pt x="1" y="133057"/>
                      <a:pt x="1" y="113461"/>
                    </a:cubicBezTo>
                    <a:lnTo>
                      <a:pt x="1" y="35746"/>
                    </a:lnTo>
                    <a:cubicBezTo>
                      <a:pt x="-146" y="16151"/>
                      <a:pt x="15671" y="147"/>
                      <a:pt x="35329" y="1"/>
                    </a:cubicBezTo>
                    <a:cubicBezTo>
                      <a:pt x="35418" y="0"/>
                      <a:pt x="35507" y="0"/>
                      <a:pt x="35596" y="0"/>
                    </a:cubicBezTo>
                    <a:lnTo>
                      <a:pt x="105589" y="0"/>
                    </a:lnTo>
                    <a:cubicBezTo>
                      <a:pt x="117075" y="-4"/>
                      <a:pt x="127857" y="5518"/>
                      <a:pt x="134543" y="14828"/>
                    </a:cubicBezTo>
                    <a:lnTo>
                      <a:pt x="190326" y="92675"/>
                    </a:lnTo>
                    <a:cubicBezTo>
                      <a:pt x="201695" y="108661"/>
                      <a:pt x="197912" y="130808"/>
                      <a:pt x="181875" y="142141"/>
                    </a:cubicBezTo>
                    <a:cubicBezTo>
                      <a:pt x="175881" y="146377"/>
                      <a:pt x="168719" y="148661"/>
                      <a:pt x="161372" y="148678"/>
                    </a:cubicBezTo>
                    <a:close/>
                    <a:moveTo>
                      <a:pt x="157919" y="115977"/>
                    </a:moveTo>
                    <a:lnTo>
                      <a:pt x="157919" y="115977"/>
                    </a:lnTo>
                    <a:close/>
                    <a:moveTo>
                      <a:pt x="39846" y="109225"/>
                    </a:moveTo>
                    <a:lnTo>
                      <a:pt x="153005" y="109225"/>
                    </a:lnTo>
                    <a:lnTo>
                      <a:pt x="103464" y="39718"/>
                    </a:lnTo>
                    <a:lnTo>
                      <a:pt x="39846" y="39718"/>
                    </a:ln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146">
                <a:extLst>
                  <a:ext uri="{FF2B5EF4-FFF2-40B4-BE49-F238E27FC236}">
                    <a16:creationId xmlns:a16="http://schemas.microsoft.com/office/drawing/2014/main" xmlns="" id="{D557BE2D-C17C-4F6C-82BD-70FB28480942}"/>
                  </a:ext>
                </a:extLst>
              </p:cNvPr>
              <p:cNvSpPr/>
              <p:nvPr/>
            </p:nvSpPr>
            <p:spPr>
              <a:xfrm>
                <a:off x="2144417" y="2690803"/>
                <a:ext cx="664078" cy="317744"/>
              </a:xfrm>
              <a:custGeom>
                <a:avLst/>
                <a:gdLst>
                  <a:gd name="connsiteX0" fmla="*/ 644687 w 664078"/>
                  <a:gd name="connsiteY0" fmla="*/ 321451 h 317744"/>
                  <a:gd name="connsiteX1" fmla="*/ 51134 w 664078"/>
                  <a:gd name="connsiteY1" fmla="*/ 321451 h 317744"/>
                  <a:gd name="connsiteX2" fmla="*/ 0 w 664078"/>
                  <a:gd name="connsiteY2" fmla="*/ 280012 h 317744"/>
                  <a:gd name="connsiteX3" fmla="*/ 0 w 664078"/>
                  <a:gd name="connsiteY3" fmla="*/ 19859 h 317744"/>
                  <a:gd name="connsiteX4" fmla="*/ 19922 w 664078"/>
                  <a:gd name="connsiteY4" fmla="*/ 0 h 317744"/>
                  <a:gd name="connsiteX5" fmla="*/ 644156 w 664078"/>
                  <a:gd name="connsiteY5" fmla="*/ 0 h 317744"/>
                  <a:gd name="connsiteX6" fmla="*/ 664078 w 664078"/>
                  <a:gd name="connsiteY6" fmla="*/ 19859 h 317744"/>
                  <a:gd name="connsiteX7" fmla="*/ 664078 w 664078"/>
                  <a:gd name="connsiteY7" fmla="*/ 301592 h 317744"/>
                  <a:gd name="connsiteX8" fmla="*/ 644687 w 664078"/>
                  <a:gd name="connsiteY8" fmla="*/ 321451 h 317744"/>
                  <a:gd name="connsiteX9" fmla="*/ 39845 w 664078"/>
                  <a:gd name="connsiteY9" fmla="*/ 278556 h 317744"/>
                  <a:gd name="connsiteX10" fmla="*/ 51134 w 664078"/>
                  <a:gd name="connsiteY10" fmla="*/ 281733 h 317744"/>
                  <a:gd name="connsiteX11" fmla="*/ 624234 w 664078"/>
                  <a:gd name="connsiteY11" fmla="*/ 281733 h 317744"/>
                  <a:gd name="connsiteX12" fmla="*/ 624234 w 664078"/>
                  <a:gd name="connsiteY12" fmla="*/ 39718 h 317744"/>
                  <a:gd name="connsiteX13" fmla="*/ 39845 w 664078"/>
                  <a:gd name="connsiteY13" fmla="*/ 39718 h 31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4078" h="317744">
                    <a:moveTo>
                      <a:pt x="644687" y="321451"/>
                    </a:moveTo>
                    <a:lnTo>
                      <a:pt x="51134" y="321451"/>
                    </a:lnTo>
                    <a:cubicBezTo>
                      <a:pt x="22446" y="321451"/>
                      <a:pt x="0" y="303313"/>
                      <a:pt x="0" y="280012"/>
                    </a:cubicBezTo>
                    <a:lnTo>
                      <a:pt x="0" y="19859"/>
                    </a:lnTo>
                    <a:cubicBezTo>
                      <a:pt x="0" y="8891"/>
                      <a:pt x="8920" y="0"/>
                      <a:pt x="19922" y="0"/>
                    </a:cubicBezTo>
                    <a:lnTo>
                      <a:pt x="644156" y="0"/>
                    </a:lnTo>
                    <a:cubicBezTo>
                      <a:pt x="655159" y="0"/>
                      <a:pt x="664078" y="8891"/>
                      <a:pt x="664078" y="19859"/>
                    </a:cubicBezTo>
                    <a:lnTo>
                      <a:pt x="664078" y="301592"/>
                    </a:lnTo>
                    <a:cubicBezTo>
                      <a:pt x="664082" y="312356"/>
                      <a:pt x="655482" y="321164"/>
                      <a:pt x="644687" y="321451"/>
                    </a:cubicBezTo>
                    <a:close/>
                    <a:moveTo>
                      <a:pt x="39845" y="278556"/>
                    </a:moveTo>
                    <a:cubicBezTo>
                      <a:pt x="43161" y="280810"/>
                      <a:pt x="47124" y="281926"/>
                      <a:pt x="51134" y="281733"/>
                    </a:cubicBezTo>
                    <a:lnTo>
                      <a:pt x="624234" y="281733"/>
                    </a:lnTo>
                    <a:lnTo>
                      <a:pt x="624234" y="39718"/>
                    </a:lnTo>
                    <a:lnTo>
                      <a:pt x="39845" y="39718"/>
                    </a:ln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 147">
                <a:extLst>
                  <a:ext uri="{FF2B5EF4-FFF2-40B4-BE49-F238E27FC236}">
                    <a16:creationId xmlns:a16="http://schemas.microsoft.com/office/drawing/2014/main" xmlns="" id="{09F0F834-2E90-4019-BFAC-D5B70C5A72BF}"/>
                  </a:ext>
                </a:extLst>
              </p:cNvPr>
              <p:cNvSpPr/>
              <p:nvPr/>
            </p:nvSpPr>
            <p:spPr>
              <a:xfrm>
                <a:off x="2337929" y="2853117"/>
                <a:ext cx="278913" cy="278026"/>
              </a:xfrm>
              <a:custGeom>
                <a:avLst/>
                <a:gdLst>
                  <a:gd name="connsiteX0" fmla="*/ 281038 w 278912"/>
                  <a:gd name="connsiteY0" fmla="*/ 140072 h 278026"/>
                  <a:gd name="connsiteX1" fmla="*/ 140519 w 278912"/>
                  <a:gd name="connsiteY1" fmla="*/ 280144 h 278026"/>
                  <a:gd name="connsiteX2" fmla="*/ 0 w 278912"/>
                  <a:gd name="connsiteY2" fmla="*/ 140072 h 278026"/>
                  <a:gd name="connsiteX3" fmla="*/ 140519 w 278912"/>
                  <a:gd name="connsiteY3" fmla="*/ 0 h 278026"/>
                  <a:gd name="connsiteX4" fmla="*/ 281038 w 278912"/>
                  <a:gd name="connsiteY4" fmla="*/ 140072 h 27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12" h="278026">
                    <a:moveTo>
                      <a:pt x="281038" y="140072"/>
                    </a:moveTo>
                    <a:cubicBezTo>
                      <a:pt x="281038" y="217432"/>
                      <a:pt x="218125" y="280144"/>
                      <a:pt x="140519" y="280144"/>
                    </a:cubicBezTo>
                    <a:cubicBezTo>
                      <a:pt x="62912" y="280144"/>
                      <a:pt x="0" y="217432"/>
                      <a:pt x="0" y="140072"/>
                    </a:cubicBezTo>
                    <a:cubicBezTo>
                      <a:pt x="0" y="62712"/>
                      <a:pt x="62912" y="0"/>
                      <a:pt x="140519" y="0"/>
                    </a:cubicBezTo>
                    <a:cubicBezTo>
                      <a:pt x="218125" y="0"/>
                      <a:pt x="281038" y="62712"/>
                      <a:pt x="281038" y="140072"/>
                    </a:cubicBezTo>
                    <a:close/>
                  </a:path>
                </a:pathLst>
              </a:custGeom>
              <a:grpFill/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148">
                <a:extLst>
                  <a:ext uri="{FF2B5EF4-FFF2-40B4-BE49-F238E27FC236}">
                    <a16:creationId xmlns:a16="http://schemas.microsoft.com/office/drawing/2014/main" xmlns="" id="{9D29B418-FF7B-40C7-A245-388001E2437F}"/>
                  </a:ext>
                </a:extLst>
              </p:cNvPr>
              <p:cNvSpPr/>
              <p:nvPr/>
            </p:nvSpPr>
            <p:spPr>
              <a:xfrm>
                <a:off x="2318140" y="2833258"/>
                <a:ext cx="318758" cy="317744"/>
              </a:xfrm>
              <a:custGeom>
                <a:avLst/>
                <a:gdLst>
                  <a:gd name="connsiteX0" fmla="*/ 160309 w 318757"/>
                  <a:gd name="connsiteY0" fmla="*/ 319862 h 317744"/>
                  <a:gd name="connsiteX1" fmla="*/ 0 w 318757"/>
                  <a:gd name="connsiteY1" fmla="*/ 159799 h 317744"/>
                  <a:gd name="connsiteX2" fmla="*/ 160574 w 318757"/>
                  <a:gd name="connsiteY2" fmla="*/ 0 h 317744"/>
                  <a:gd name="connsiteX3" fmla="*/ 320883 w 318757"/>
                  <a:gd name="connsiteY3" fmla="*/ 159931 h 317744"/>
                  <a:gd name="connsiteX4" fmla="*/ 160309 w 318757"/>
                  <a:gd name="connsiteY4" fmla="*/ 319862 h 317744"/>
                  <a:gd name="connsiteX5" fmla="*/ 160309 w 318757"/>
                  <a:gd name="connsiteY5" fmla="*/ 39586 h 317744"/>
                  <a:gd name="connsiteX6" fmla="*/ 39712 w 318757"/>
                  <a:gd name="connsiteY6" fmla="*/ 159799 h 317744"/>
                  <a:gd name="connsiteX7" fmla="*/ 160309 w 318757"/>
                  <a:gd name="connsiteY7" fmla="*/ 280012 h 317744"/>
                  <a:gd name="connsiteX8" fmla="*/ 280905 w 318757"/>
                  <a:gd name="connsiteY8" fmla="*/ 159799 h 317744"/>
                  <a:gd name="connsiteX9" fmla="*/ 160309 w 318757"/>
                  <a:gd name="connsiteY9" fmla="*/ 39586 h 31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8757" h="317744">
                    <a:moveTo>
                      <a:pt x="160309" y="319862"/>
                    </a:moveTo>
                    <a:cubicBezTo>
                      <a:pt x="71699" y="319789"/>
                      <a:pt x="-73" y="248126"/>
                      <a:pt x="0" y="159799"/>
                    </a:cubicBezTo>
                    <a:cubicBezTo>
                      <a:pt x="73" y="71471"/>
                      <a:pt x="71965" y="-73"/>
                      <a:pt x="160574" y="0"/>
                    </a:cubicBezTo>
                    <a:cubicBezTo>
                      <a:pt x="249132" y="73"/>
                      <a:pt x="320883" y="71655"/>
                      <a:pt x="320883" y="159931"/>
                    </a:cubicBezTo>
                    <a:cubicBezTo>
                      <a:pt x="320736" y="248250"/>
                      <a:pt x="248909" y="319789"/>
                      <a:pt x="160309" y="319862"/>
                    </a:cubicBezTo>
                    <a:close/>
                    <a:moveTo>
                      <a:pt x="160309" y="39586"/>
                    </a:moveTo>
                    <a:cubicBezTo>
                      <a:pt x="93705" y="39586"/>
                      <a:pt x="39712" y="93407"/>
                      <a:pt x="39712" y="159799"/>
                    </a:cubicBezTo>
                    <a:cubicBezTo>
                      <a:pt x="39712" y="226191"/>
                      <a:pt x="93705" y="280012"/>
                      <a:pt x="160309" y="280012"/>
                    </a:cubicBezTo>
                    <a:cubicBezTo>
                      <a:pt x="226912" y="280012"/>
                      <a:pt x="280905" y="226191"/>
                      <a:pt x="280905" y="159799"/>
                    </a:cubicBezTo>
                    <a:cubicBezTo>
                      <a:pt x="280832" y="93437"/>
                      <a:pt x="226882" y="39659"/>
                      <a:pt x="160309" y="39586"/>
                    </a:cubicBezTo>
                    <a:close/>
                  </a:path>
                </a:pathLst>
              </a:custGeom>
              <a:grpFill/>
              <a:ln w="1327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 149">
                <a:extLst>
                  <a:ext uri="{FF2B5EF4-FFF2-40B4-BE49-F238E27FC236}">
                    <a16:creationId xmlns:a16="http://schemas.microsoft.com/office/drawing/2014/main" xmlns="" id="{9F148F29-3A3B-41DE-964A-BB73A56B442D}"/>
                  </a:ext>
                </a:extLst>
              </p:cNvPr>
              <p:cNvSpPr/>
              <p:nvPr/>
            </p:nvSpPr>
            <p:spPr>
              <a:xfrm>
                <a:off x="2445244" y="2960091"/>
                <a:ext cx="66408" cy="66197"/>
              </a:xfrm>
              <a:custGeom>
                <a:avLst/>
                <a:gdLst>
                  <a:gd name="connsiteX0" fmla="*/ 66408 w 66407"/>
                  <a:gd name="connsiteY0" fmla="*/ 33098 h 66196"/>
                  <a:gd name="connsiteX1" fmla="*/ 33204 w 66407"/>
                  <a:gd name="connsiteY1" fmla="*/ 66197 h 66196"/>
                  <a:gd name="connsiteX2" fmla="*/ 0 w 66407"/>
                  <a:gd name="connsiteY2" fmla="*/ 33098 h 66196"/>
                  <a:gd name="connsiteX3" fmla="*/ 33204 w 66407"/>
                  <a:gd name="connsiteY3" fmla="*/ 0 h 66196"/>
                  <a:gd name="connsiteX4" fmla="*/ 66408 w 66407"/>
                  <a:gd name="connsiteY4" fmla="*/ 33098 h 6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07" h="66196">
                    <a:moveTo>
                      <a:pt x="66408" y="33098"/>
                    </a:moveTo>
                    <a:cubicBezTo>
                      <a:pt x="66408" y="51378"/>
                      <a:pt x="51542" y="66197"/>
                      <a:pt x="33204" y="66197"/>
                    </a:cubicBezTo>
                    <a:cubicBezTo>
                      <a:pt x="14866" y="66197"/>
                      <a:pt x="0" y="51378"/>
                      <a:pt x="0" y="33098"/>
                    </a:cubicBezTo>
                    <a:cubicBezTo>
                      <a:pt x="0" y="14819"/>
                      <a:pt x="14866" y="0"/>
                      <a:pt x="33204" y="0"/>
                    </a:cubicBezTo>
                    <a:cubicBezTo>
                      <a:pt x="51542" y="0"/>
                      <a:pt x="66408" y="14819"/>
                      <a:pt x="66408" y="330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 150">
                <a:extLst>
                  <a:ext uri="{FF2B5EF4-FFF2-40B4-BE49-F238E27FC236}">
                    <a16:creationId xmlns:a16="http://schemas.microsoft.com/office/drawing/2014/main" xmlns="" id="{8DEAED82-9F08-4306-8A71-8BDB7A669EBB}"/>
                  </a:ext>
                </a:extLst>
              </p:cNvPr>
              <p:cNvSpPr/>
              <p:nvPr/>
            </p:nvSpPr>
            <p:spPr>
              <a:xfrm>
                <a:off x="3125393" y="2961680"/>
                <a:ext cx="66408" cy="66197"/>
              </a:xfrm>
              <a:custGeom>
                <a:avLst/>
                <a:gdLst>
                  <a:gd name="connsiteX0" fmla="*/ 66408 w 66407"/>
                  <a:gd name="connsiteY0" fmla="*/ 33098 h 66196"/>
                  <a:gd name="connsiteX1" fmla="*/ 33204 w 66407"/>
                  <a:gd name="connsiteY1" fmla="*/ 66197 h 66196"/>
                  <a:gd name="connsiteX2" fmla="*/ 0 w 66407"/>
                  <a:gd name="connsiteY2" fmla="*/ 33098 h 66196"/>
                  <a:gd name="connsiteX3" fmla="*/ 33204 w 66407"/>
                  <a:gd name="connsiteY3" fmla="*/ 0 h 66196"/>
                  <a:gd name="connsiteX4" fmla="*/ 66408 w 66407"/>
                  <a:gd name="connsiteY4" fmla="*/ 33098 h 6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07" h="66196">
                    <a:moveTo>
                      <a:pt x="66408" y="33098"/>
                    </a:moveTo>
                    <a:cubicBezTo>
                      <a:pt x="66408" y="51378"/>
                      <a:pt x="51542" y="66197"/>
                      <a:pt x="33204" y="66197"/>
                    </a:cubicBezTo>
                    <a:cubicBezTo>
                      <a:pt x="14866" y="66197"/>
                      <a:pt x="0" y="51378"/>
                      <a:pt x="0" y="33098"/>
                    </a:cubicBezTo>
                    <a:cubicBezTo>
                      <a:pt x="0" y="14819"/>
                      <a:pt x="14866" y="0"/>
                      <a:pt x="33204" y="0"/>
                    </a:cubicBezTo>
                    <a:cubicBezTo>
                      <a:pt x="51542" y="0"/>
                      <a:pt x="66408" y="14819"/>
                      <a:pt x="66408" y="330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3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4" name="Group 43" descr="car icon">
              <a:extLst>
                <a:ext uri="{FF2B5EF4-FFF2-40B4-BE49-F238E27FC236}">
                  <a16:creationId xmlns:a16="http://schemas.microsoft.com/office/drawing/2014/main" xmlns="" id="{1700EF11-F6AD-4250-AA5B-84B22EFDFF0A}"/>
                </a:ext>
              </a:extLst>
            </p:cNvPr>
            <p:cNvGrpSpPr/>
            <p:nvPr/>
          </p:nvGrpSpPr>
          <p:grpSpPr>
            <a:xfrm flipH="1">
              <a:off x="122311" y="4723682"/>
              <a:ext cx="1190089" cy="451549"/>
              <a:chOff x="417894" y="1926530"/>
              <a:chExt cx="1590731" cy="594014"/>
            </a:xfrm>
          </p:grpSpPr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xmlns="" id="{12CE08E1-AA4F-4855-8D89-C117EC479157}"/>
                  </a:ext>
                </a:extLst>
              </p:cNvPr>
              <p:cNvSpPr/>
              <p:nvPr/>
            </p:nvSpPr>
            <p:spPr>
              <a:xfrm>
                <a:off x="876024" y="2125931"/>
                <a:ext cx="842709" cy="245148"/>
              </a:xfrm>
              <a:custGeom>
                <a:avLst/>
                <a:gdLst>
                  <a:gd name="connsiteX0" fmla="*/ 826487 w 842708"/>
                  <a:gd name="connsiteY0" fmla="*/ 0 h 245148"/>
                  <a:gd name="connsiteX1" fmla="*/ 461565 w 842708"/>
                  <a:gd name="connsiteY1" fmla="*/ 1509 h 245148"/>
                  <a:gd name="connsiteX2" fmla="*/ 423691 w 842708"/>
                  <a:gd name="connsiteY2" fmla="*/ 1509 h 245148"/>
                  <a:gd name="connsiteX3" fmla="*/ 423691 w 842708"/>
                  <a:gd name="connsiteY3" fmla="*/ 224877 h 245148"/>
                  <a:gd name="connsiteX4" fmla="*/ 414222 w 842708"/>
                  <a:gd name="connsiteY4" fmla="*/ 234305 h 245148"/>
                  <a:gd name="connsiteX5" fmla="*/ 404753 w 842708"/>
                  <a:gd name="connsiteY5" fmla="*/ 224877 h 245148"/>
                  <a:gd name="connsiteX6" fmla="*/ 404753 w 842708"/>
                  <a:gd name="connsiteY6" fmla="*/ 1980 h 245148"/>
                  <a:gd name="connsiteX7" fmla="*/ 22599 w 842708"/>
                  <a:gd name="connsiteY7" fmla="*/ 6694 h 245148"/>
                  <a:gd name="connsiteX8" fmla="*/ 1105 w 842708"/>
                  <a:gd name="connsiteY8" fmla="*/ 136340 h 245148"/>
                  <a:gd name="connsiteX9" fmla="*/ 41442 w 842708"/>
                  <a:gd name="connsiteY9" fmla="*/ 249486 h 245148"/>
                  <a:gd name="connsiteX10" fmla="*/ 684268 w 842708"/>
                  <a:gd name="connsiteY10" fmla="*/ 249486 h 245148"/>
                  <a:gd name="connsiteX11" fmla="*/ 831158 w 842708"/>
                  <a:gd name="connsiteY11" fmla="*/ 110924 h 245148"/>
                  <a:gd name="connsiteX12" fmla="*/ 849969 w 842708"/>
                  <a:gd name="connsiteY12" fmla="*/ 112674 h 245148"/>
                  <a:gd name="connsiteX13" fmla="*/ 826487 w 842708"/>
                  <a:gd name="connsiteY13" fmla="*/ 0 h 245148"/>
                  <a:gd name="connsiteX14" fmla="*/ 285449 w 842708"/>
                  <a:gd name="connsiteY14" fmla="*/ 76656 h 245148"/>
                  <a:gd name="connsiteX15" fmla="*/ 227879 w 842708"/>
                  <a:gd name="connsiteY15" fmla="*/ 76656 h 245148"/>
                  <a:gd name="connsiteX16" fmla="*/ 213676 w 842708"/>
                  <a:gd name="connsiteY16" fmla="*/ 62513 h 245148"/>
                  <a:gd name="connsiteX17" fmla="*/ 227879 w 842708"/>
                  <a:gd name="connsiteY17" fmla="*/ 48370 h 245148"/>
                  <a:gd name="connsiteX18" fmla="*/ 285449 w 842708"/>
                  <a:gd name="connsiteY18" fmla="*/ 48370 h 245148"/>
                  <a:gd name="connsiteX19" fmla="*/ 299652 w 842708"/>
                  <a:gd name="connsiteY19" fmla="*/ 62513 h 245148"/>
                  <a:gd name="connsiteX20" fmla="*/ 285449 w 842708"/>
                  <a:gd name="connsiteY20" fmla="*/ 76656 h 245148"/>
                  <a:gd name="connsiteX21" fmla="*/ 711537 w 842708"/>
                  <a:gd name="connsiteY21" fmla="*/ 76656 h 245148"/>
                  <a:gd name="connsiteX22" fmla="*/ 653968 w 842708"/>
                  <a:gd name="connsiteY22" fmla="*/ 76656 h 245148"/>
                  <a:gd name="connsiteX23" fmla="*/ 639765 w 842708"/>
                  <a:gd name="connsiteY23" fmla="*/ 62513 h 245148"/>
                  <a:gd name="connsiteX24" fmla="*/ 653968 w 842708"/>
                  <a:gd name="connsiteY24" fmla="*/ 48370 h 245148"/>
                  <a:gd name="connsiteX25" fmla="*/ 711537 w 842708"/>
                  <a:gd name="connsiteY25" fmla="*/ 48370 h 245148"/>
                  <a:gd name="connsiteX26" fmla="*/ 725740 w 842708"/>
                  <a:gd name="connsiteY26" fmla="*/ 62513 h 245148"/>
                  <a:gd name="connsiteX27" fmla="*/ 711537 w 842708"/>
                  <a:gd name="connsiteY27" fmla="*/ 76656 h 24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42708" h="245148">
                    <a:moveTo>
                      <a:pt x="826487" y="0"/>
                    </a:moveTo>
                    <a:cubicBezTo>
                      <a:pt x="705193" y="0"/>
                      <a:pt x="582764" y="566"/>
                      <a:pt x="461565" y="1509"/>
                    </a:cubicBezTo>
                    <a:lnTo>
                      <a:pt x="423691" y="1509"/>
                    </a:lnTo>
                    <a:lnTo>
                      <a:pt x="423691" y="224877"/>
                    </a:lnTo>
                    <a:cubicBezTo>
                      <a:pt x="423691" y="230084"/>
                      <a:pt x="419452" y="234305"/>
                      <a:pt x="414222" y="234305"/>
                    </a:cubicBezTo>
                    <a:cubicBezTo>
                      <a:pt x="408993" y="234305"/>
                      <a:pt x="404753" y="230084"/>
                      <a:pt x="404753" y="224877"/>
                    </a:cubicBezTo>
                    <a:lnTo>
                      <a:pt x="404753" y="1980"/>
                    </a:lnTo>
                    <a:cubicBezTo>
                      <a:pt x="277306" y="3111"/>
                      <a:pt x="149100" y="4620"/>
                      <a:pt x="22599" y="6694"/>
                    </a:cubicBezTo>
                    <a:cubicBezTo>
                      <a:pt x="4395" y="47361"/>
                      <a:pt x="-3006" y="92005"/>
                      <a:pt x="1105" y="136340"/>
                    </a:cubicBezTo>
                    <a:cubicBezTo>
                      <a:pt x="5399" y="176696"/>
                      <a:pt x="19221" y="215467"/>
                      <a:pt x="41442" y="249486"/>
                    </a:cubicBezTo>
                    <a:lnTo>
                      <a:pt x="684268" y="249486"/>
                    </a:lnTo>
                    <a:cubicBezTo>
                      <a:pt x="686406" y="170831"/>
                      <a:pt x="752171" y="108795"/>
                      <a:pt x="831158" y="110924"/>
                    </a:cubicBezTo>
                    <a:cubicBezTo>
                      <a:pt x="837460" y="111094"/>
                      <a:pt x="843744" y="111679"/>
                      <a:pt x="849969" y="112674"/>
                    </a:cubicBezTo>
                    <a:cubicBezTo>
                      <a:pt x="850277" y="73881"/>
                      <a:pt x="842271" y="35468"/>
                      <a:pt x="826487" y="0"/>
                    </a:cubicBezTo>
                    <a:close/>
                    <a:moveTo>
                      <a:pt x="285449" y="76656"/>
                    </a:moveTo>
                    <a:lnTo>
                      <a:pt x="227879" y="76656"/>
                    </a:lnTo>
                    <a:cubicBezTo>
                      <a:pt x="220035" y="76656"/>
                      <a:pt x="213676" y="70324"/>
                      <a:pt x="213676" y="62513"/>
                    </a:cubicBezTo>
                    <a:cubicBezTo>
                      <a:pt x="213676" y="54702"/>
                      <a:pt x="220035" y="48370"/>
                      <a:pt x="227879" y="48370"/>
                    </a:cubicBezTo>
                    <a:lnTo>
                      <a:pt x="285449" y="48370"/>
                    </a:lnTo>
                    <a:cubicBezTo>
                      <a:pt x="293293" y="48370"/>
                      <a:pt x="299652" y="54702"/>
                      <a:pt x="299652" y="62513"/>
                    </a:cubicBezTo>
                    <a:cubicBezTo>
                      <a:pt x="299652" y="70324"/>
                      <a:pt x="293293" y="76656"/>
                      <a:pt x="285449" y="76656"/>
                    </a:cubicBezTo>
                    <a:close/>
                    <a:moveTo>
                      <a:pt x="711537" y="76656"/>
                    </a:moveTo>
                    <a:lnTo>
                      <a:pt x="653968" y="76656"/>
                    </a:lnTo>
                    <a:cubicBezTo>
                      <a:pt x="646124" y="76656"/>
                      <a:pt x="639765" y="70324"/>
                      <a:pt x="639765" y="62513"/>
                    </a:cubicBezTo>
                    <a:cubicBezTo>
                      <a:pt x="639765" y="54702"/>
                      <a:pt x="646124" y="48370"/>
                      <a:pt x="653968" y="48370"/>
                    </a:cubicBezTo>
                    <a:lnTo>
                      <a:pt x="711537" y="48370"/>
                    </a:lnTo>
                    <a:cubicBezTo>
                      <a:pt x="719381" y="48370"/>
                      <a:pt x="725740" y="54702"/>
                      <a:pt x="725740" y="62513"/>
                    </a:cubicBezTo>
                    <a:cubicBezTo>
                      <a:pt x="725740" y="70324"/>
                      <a:pt x="719381" y="76656"/>
                      <a:pt x="711537" y="766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xmlns="" id="{845C58DC-57A4-4E1B-BC52-FA9779923168}"/>
                  </a:ext>
                </a:extLst>
              </p:cNvPr>
              <p:cNvSpPr/>
              <p:nvPr/>
            </p:nvSpPr>
            <p:spPr>
              <a:xfrm>
                <a:off x="1299715" y="1954770"/>
                <a:ext cx="340871" cy="84859"/>
              </a:xfrm>
              <a:custGeom>
                <a:avLst/>
                <a:gdLst>
                  <a:gd name="connsiteX0" fmla="*/ 302996 w 340871"/>
                  <a:gd name="connsiteY0" fmla="*/ 44720 h 84859"/>
                  <a:gd name="connsiteX1" fmla="*/ 0 w 340871"/>
                  <a:gd name="connsiteY1" fmla="*/ 499 h 84859"/>
                  <a:gd name="connsiteX2" fmla="*/ 0 w 340871"/>
                  <a:gd name="connsiteY2" fmla="*/ 18226 h 84859"/>
                  <a:gd name="connsiteX3" fmla="*/ 348162 w 340871"/>
                  <a:gd name="connsiteY3" fmla="*/ 87244 h 84859"/>
                  <a:gd name="connsiteX4" fmla="*/ 302996 w 340871"/>
                  <a:gd name="connsiteY4" fmla="*/ 44720 h 8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871" h="84859">
                    <a:moveTo>
                      <a:pt x="302996" y="44720"/>
                    </a:moveTo>
                    <a:cubicBezTo>
                      <a:pt x="205486" y="11973"/>
                      <a:pt x="102847" y="-3007"/>
                      <a:pt x="0" y="499"/>
                    </a:cubicBezTo>
                    <a:lnTo>
                      <a:pt x="0" y="18226"/>
                    </a:lnTo>
                    <a:cubicBezTo>
                      <a:pt x="119666" y="16275"/>
                      <a:pt x="238369" y="39807"/>
                      <a:pt x="348162" y="87244"/>
                    </a:cubicBezTo>
                    <a:cubicBezTo>
                      <a:pt x="334391" y="71775"/>
                      <a:pt x="319278" y="57545"/>
                      <a:pt x="302996" y="447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xmlns="" id="{7CDC95E8-2E30-4F35-9393-F430E491E4E0}"/>
                  </a:ext>
                </a:extLst>
              </p:cNvPr>
              <p:cNvSpPr/>
              <p:nvPr/>
            </p:nvSpPr>
            <p:spPr>
              <a:xfrm>
                <a:off x="938770" y="1956024"/>
                <a:ext cx="340871" cy="103717"/>
              </a:xfrm>
              <a:custGeom>
                <a:avLst/>
                <a:gdLst>
                  <a:gd name="connsiteX0" fmla="*/ 0 w 340871"/>
                  <a:gd name="connsiteY0" fmla="*/ 110883 h 103716"/>
                  <a:gd name="connsiteX1" fmla="*/ 342197 w 340871"/>
                  <a:gd name="connsiteY1" fmla="*/ 17632 h 103716"/>
                  <a:gd name="connsiteX2" fmla="*/ 342197 w 340871"/>
                  <a:gd name="connsiteY2" fmla="*/ 0 h 103716"/>
                  <a:gd name="connsiteX3" fmla="*/ 326573 w 340871"/>
                  <a:gd name="connsiteY3" fmla="*/ 566 h 103716"/>
                  <a:gd name="connsiteX4" fmla="*/ 45165 w 340871"/>
                  <a:gd name="connsiteY4" fmla="*/ 64776 h 103716"/>
                  <a:gd name="connsiteX5" fmla="*/ 0 w 340871"/>
                  <a:gd name="connsiteY5" fmla="*/ 110883 h 1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871" h="103716">
                    <a:moveTo>
                      <a:pt x="0" y="110883"/>
                    </a:moveTo>
                    <a:cubicBezTo>
                      <a:pt x="105640" y="54738"/>
                      <a:pt x="222569" y="22874"/>
                      <a:pt x="342197" y="17632"/>
                    </a:cubicBezTo>
                    <a:lnTo>
                      <a:pt x="342197" y="0"/>
                    </a:lnTo>
                    <a:cubicBezTo>
                      <a:pt x="336989" y="0"/>
                      <a:pt x="331876" y="0"/>
                      <a:pt x="326573" y="566"/>
                    </a:cubicBezTo>
                    <a:cubicBezTo>
                      <a:pt x="229878" y="6516"/>
                      <a:pt x="134815" y="28207"/>
                      <a:pt x="45165" y="64776"/>
                    </a:cubicBezTo>
                    <a:cubicBezTo>
                      <a:pt x="28601" y="78603"/>
                      <a:pt x="13470" y="94049"/>
                      <a:pt x="0" y="1108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xmlns="" id="{1B7ADB0D-9C10-4881-BF7C-90E71D86013C}"/>
                  </a:ext>
                </a:extLst>
              </p:cNvPr>
              <p:cNvSpPr/>
              <p:nvPr/>
            </p:nvSpPr>
            <p:spPr>
              <a:xfrm>
                <a:off x="1089700" y="2174301"/>
                <a:ext cx="85218" cy="28286"/>
              </a:xfrm>
              <a:custGeom>
                <a:avLst/>
                <a:gdLst>
                  <a:gd name="connsiteX0" fmla="*/ 71772 w 85217"/>
                  <a:gd name="connsiteY0" fmla="*/ 0 h 28286"/>
                  <a:gd name="connsiteX1" fmla="*/ 14203 w 85217"/>
                  <a:gd name="connsiteY1" fmla="*/ 0 h 28286"/>
                  <a:gd name="connsiteX2" fmla="*/ 0 w 85217"/>
                  <a:gd name="connsiteY2" fmla="*/ 14143 h 28286"/>
                  <a:gd name="connsiteX3" fmla="*/ 14203 w 85217"/>
                  <a:gd name="connsiteY3" fmla="*/ 28286 h 28286"/>
                  <a:gd name="connsiteX4" fmla="*/ 71772 w 85217"/>
                  <a:gd name="connsiteY4" fmla="*/ 28286 h 28286"/>
                  <a:gd name="connsiteX5" fmla="*/ 85975 w 85217"/>
                  <a:gd name="connsiteY5" fmla="*/ 14143 h 28286"/>
                  <a:gd name="connsiteX6" fmla="*/ 71772 w 85217"/>
                  <a:gd name="connsiteY6" fmla="*/ 0 h 2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217" h="28286">
                    <a:moveTo>
                      <a:pt x="71772" y="0"/>
                    </a:moveTo>
                    <a:lnTo>
                      <a:pt x="14203" y="0"/>
                    </a:lnTo>
                    <a:cubicBezTo>
                      <a:pt x="6359" y="0"/>
                      <a:pt x="0" y="6332"/>
                      <a:pt x="0" y="14143"/>
                    </a:cubicBezTo>
                    <a:cubicBezTo>
                      <a:pt x="0" y="21954"/>
                      <a:pt x="6359" y="28286"/>
                      <a:pt x="14203" y="28286"/>
                    </a:cubicBezTo>
                    <a:lnTo>
                      <a:pt x="71772" y="28286"/>
                    </a:lnTo>
                    <a:cubicBezTo>
                      <a:pt x="79616" y="28286"/>
                      <a:pt x="85975" y="21954"/>
                      <a:pt x="85975" y="14143"/>
                    </a:cubicBezTo>
                    <a:cubicBezTo>
                      <a:pt x="85975" y="6332"/>
                      <a:pt x="79616" y="0"/>
                      <a:pt x="717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xmlns="" id="{11CE365B-7B55-46C7-855A-1D6A1F073607}"/>
                  </a:ext>
                </a:extLst>
              </p:cNvPr>
              <p:cNvSpPr/>
              <p:nvPr/>
            </p:nvSpPr>
            <p:spPr>
              <a:xfrm>
                <a:off x="1515789" y="2174301"/>
                <a:ext cx="85218" cy="28286"/>
              </a:xfrm>
              <a:custGeom>
                <a:avLst/>
                <a:gdLst>
                  <a:gd name="connsiteX0" fmla="*/ 71772 w 85217"/>
                  <a:gd name="connsiteY0" fmla="*/ 0 h 28286"/>
                  <a:gd name="connsiteX1" fmla="*/ 14203 w 85217"/>
                  <a:gd name="connsiteY1" fmla="*/ 0 h 28286"/>
                  <a:gd name="connsiteX2" fmla="*/ 0 w 85217"/>
                  <a:gd name="connsiteY2" fmla="*/ 14143 h 28286"/>
                  <a:gd name="connsiteX3" fmla="*/ 14203 w 85217"/>
                  <a:gd name="connsiteY3" fmla="*/ 28286 h 28286"/>
                  <a:gd name="connsiteX4" fmla="*/ 71772 w 85217"/>
                  <a:gd name="connsiteY4" fmla="*/ 28286 h 28286"/>
                  <a:gd name="connsiteX5" fmla="*/ 85975 w 85217"/>
                  <a:gd name="connsiteY5" fmla="*/ 14143 h 28286"/>
                  <a:gd name="connsiteX6" fmla="*/ 71772 w 85217"/>
                  <a:gd name="connsiteY6" fmla="*/ 0 h 2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217" h="28286">
                    <a:moveTo>
                      <a:pt x="71772" y="0"/>
                    </a:moveTo>
                    <a:lnTo>
                      <a:pt x="14203" y="0"/>
                    </a:lnTo>
                    <a:cubicBezTo>
                      <a:pt x="6359" y="0"/>
                      <a:pt x="0" y="6332"/>
                      <a:pt x="0" y="14143"/>
                    </a:cubicBezTo>
                    <a:cubicBezTo>
                      <a:pt x="0" y="21954"/>
                      <a:pt x="6359" y="28286"/>
                      <a:pt x="14203" y="28286"/>
                    </a:cubicBezTo>
                    <a:lnTo>
                      <a:pt x="71772" y="28286"/>
                    </a:lnTo>
                    <a:cubicBezTo>
                      <a:pt x="79616" y="28286"/>
                      <a:pt x="85975" y="21954"/>
                      <a:pt x="85975" y="14143"/>
                    </a:cubicBezTo>
                    <a:cubicBezTo>
                      <a:pt x="85975" y="6332"/>
                      <a:pt x="79616" y="0"/>
                      <a:pt x="717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xmlns="" id="{9A50AFD7-C690-4A66-9544-594D50A20DB2}"/>
                  </a:ext>
                </a:extLst>
              </p:cNvPr>
              <p:cNvSpPr/>
              <p:nvPr/>
            </p:nvSpPr>
            <p:spPr>
              <a:xfrm>
                <a:off x="1602711" y="1999491"/>
                <a:ext cx="378746" cy="386580"/>
              </a:xfrm>
              <a:custGeom>
                <a:avLst/>
                <a:gdLst>
                  <a:gd name="connsiteX0" fmla="*/ 192971 w 378745"/>
                  <a:gd name="connsiteY0" fmla="*/ 98059 h 386580"/>
                  <a:gd name="connsiteX1" fmla="*/ 190225 w 378745"/>
                  <a:gd name="connsiteY1" fmla="*/ 96174 h 386580"/>
                  <a:gd name="connsiteX2" fmla="*/ 0 w 378745"/>
                  <a:gd name="connsiteY2" fmla="*/ 0 h 386580"/>
                  <a:gd name="connsiteX3" fmla="*/ 45355 w 378745"/>
                  <a:gd name="connsiteY3" fmla="*/ 42430 h 386580"/>
                  <a:gd name="connsiteX4" fmla="*/ 172518 w 378745"/>
                  <a:gd name="connsiteY4" fmla="*/ 108997 h 386580"/>
                  <a:gd name="connsiteX5" fmla="*/ 175335 w 378745"/>
                  <a:gd name="connsiteY5" fmla="*/ 122033 h 386580"/>
                  <a:gd name="connsiteX6" fmla="*/ 167405 w 378745"/>
                  <a:gd name="connsiteY6" fmla="*/ 126346 h 386580"/>
                  <a:gd name="connsiteX7" fmla="*/ 99705 w 378745"/>
                  <a:gd name="connsiteY7" fmla="*/ 126346 h 386580"/>
                  <a:gd name="connsiteX8" fmla="*/ 123471 w 378745"/>
                  <a:gd name="connsiteY8" fmla="*/ 239491 h 386580"/>
                  <a:gd name="connsiteX9" fmla="*/ 246563 w 378745"/>
                  <a:gd name="connsiteY9" fmla="*/ 381394 h 386580"/>
                  <a:gd name="connsiteX10" fmla="*/ 245995 w 378745"/>
                  <a:gd name="connsiteY10" fmla="*/ 391860 h 386580"/>
                  <a:gd name="connsiteX11" fmla="*/ 313980 w 378745"/>
                  <a:gd name="connsiteY11" fmla="*/ 391860 h 386580"/>
                  <a:gd name="connsiteX12" fmla="*/ 353464 w 378745"/>
                  <a:gd name="connsiteY12" fmla="*/ 364611 h 386580"/>
                  <a:gd name="connsiteX13" fmla="*/ 383859 w 378745"/>
                  <a:gd name="connsiteY13" fmla="*/ 325293 h 386580"/>
                  <a:gd name="connsiteX14" fmla="*/ 381775 w 378745"/>
                  <a:gd name="connsiteY14" fmla="*/ 126346 h 386580"/>
                  <a:gd name="connsiteX15" fmla="*/ 370886 w 378745"/>
                  <a:gd name="connsiteY15" fmla="*/ 229402 h 386580"/>
                  <a:gd name="connsiteX16" fmla="*/ 366152 w 378745"/>
                  <a:gd name="connsiteY16" fmla="*/ 229402 h 386580"/>
                  <a:gd name="connsiteX17" fmla="*/ 272034 w 378745"/>
                  <a:gd name="connsiteY17" fmla="*/ 135680 h 386580"/>
                  <a:gd name="connsiteX18" fmla="*/ 272034 w 378745"/>
                  <a:gd name="connsiteY18" fmla="*/ 130966 h 386580"/>
                  <a:gd name="connsiteX19" fmla="*/ 276768 w 378745"/>
                  <a:gd name="connsiteY19" fmla="*/ 130966 h 386580"/>
                  <a:gd name="connsiteX20" fmla="*/ 370887 w 378745"/>
                  <a:gd name="connsiteY20" fmla="*/ 224688 h 38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8745" h="386580">
                    <a:moveTo>
                      <a:pt x="192971" y="98059"/>
                    </a:moveTo>
                    <a:lnTo>
                      <a:pt x="190225" y="96174"/>
                    </a:lnTo>
                    <a:cubicBezTo>
                      <a:pt x="131598" y="55493"/>
                      <a:pt x="67577" y="23125"/>
                      <a:pt x="0" y="0"/>
                    </a:cubicBezTo>
                    <a:cubicBezTo>
                      <a:pt x="16343" y="12786"/>
                      <a:pt x="31520" y="26985"/>
                      <a:pt x="45355" y="42430"/>
                    </a:cubicBezTo>
                    <a:cubicBezTo>
                      <a:pt x="89457" y="61207"/>
                      <a:pt x="131981" y="83467"/>
                      <a:pt x="172518" y="108997"/>
                    </a:cubicBezTo>
                    <a:cubicBezTo>
                      <a:pt x="176911" y="111822"/>
                      <a:pt x="178172" y="117659"/>
                      <a:pt x="175335" y="122033"/>
                    </a:cubicBezTo>
                    <a:cubicBezTo>
                      <a:pt x="173595" y="124715"/>
                      <a:pt x="170611" y="126338"/>
                      <a:pt x="167405" y="126346"/>
                    </a:cubicBezTo>
                    <a:lnTo>
                      <a:pt x="99705" y="126346"/>
                    </a:lnTo>
                    <a:cubicBezTo>
                      <a:pt x="115653" y="161937"/>
                      <a:pt x="123757" y="200518"/>
                      <a:pt x="123471" y="239491"/>
                    </a:cubicBezTo>
                    <a:cubicBezTo>
                      <a:pt x="194091" y="249981"/>
                      <a:pt x="246408" y="310294"/>
                      <a:pt x="246563" y="381394"/>
                    </a:cubicBezTo>
                    <a:cubicBezTo>
                      <a:pt x="246563" y="384977"/>
                      <a:pt x="246563" y="388372"/>
                      <a:pt x="245995" y="391860"/>
                    </a:cubicBezTo>
                    <a:lnTo>
                      <a:pt x="313980" y="391860"/>
                    </a:lnTo>
                    <a:cubicBezTo>
                      <a:pt x="328455" y="384826"/>
                      <a:pt x="341769" y="375638"/>
                      <a:pt x="353464" y="364611"/>
                    </a:cubicBezTo>
                    <a:cubicBezTo>
                      <a:pt x="365584" y="353156"/>
                      <a:pt x="375838" y="339891"/>
                      <a:pt x="383859" y="325293"/>
                    </a:cubicBezTo>
                    <a:lnTo>
                      <a:pt x="381775" y="126346"/>
                    </a:lnTo>
                    <a:close/>
                    <a:moveTo>
                      <a:pt x="370886" y="229402"/>
                    </a:moveTo>
                    <a:lnTo>
                      <a:pt x="366152" y="229402"/>
                    </a:lnTo>
                    <a:cubicBezTo>
                      <a:pt x="314301" y="229094"/>
                      <a:pt x="272344" y="187313"/>
                      <a:pt x="272034" y="135680"/>
                    </a:cubicBezTo>
                    <a:lnTo>
                      <a:pt x="272034" y="130966"/>
                    </a:lnTo>
                    <a:lnTo>
                      <a:pt x="276768" y="130966"/>
                    </a:lnTo>
                    <a:cubicBezTo>
                      <a:pt x="328619" y="131275"/>
                      <a:pt x="370576" y="173055"/>
                      <a:pt x="370887" y="224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xmlns="" id="{3A91ACB1-E71D-4232-90A2-EF1682E34888}"/>
                  </a:ext>
                </a:extLst>
              </p:cNvPr>
              <p:cNvSpPr/>
              <p:nvPr/>
            </p:nvSpPr>
            <p:spPr>
              <a:xfrm>
                <a:off x="446420" y="2020800"/>
                <a:ext cx="530244" cy="367723"/>
              </a:xfrm>
              <a:custGeom>
                <a:avLst/>
                <a:gdLst>
                  <a:gd name="connsiteX0" fmla="*/ 452392 w 530243"/>
                  <a:gd name="connsiteY0" fmla="*/ 111825 h 367722"/>
                  <a:gd name="connsiteX1" fmla="*/ 416601 w 530243"/>
                  <a:gd name="connsiteY1" fmla="*/ 112391 h 367722"/>
                  <a:gd name="connsiteX2" fmla="*/ 416601 w 530243"/>
                  <a:gd name="connsiteY2" fmla="*/ 112391 h 367722"/>
                  <a:gd name="connsiteX3" fmla="*/ 407111 w 530243"/>
                  <a:gd name="connsiteY3" fmla="*/ 102984 h 367722"/>
                  <a:gd name="connsiteX4" fmla="*/ 411299 w 530243"/>
                  <a:gd name="connsiteY4" fmla="*/ 95136 h 367722"/>
                  <a:gd name="connsiteX5" fmla="*/ 492350 w 530243"/>
                  <a:gd name="connsiteY5" fmla="*/ 46107 h 367722"/>
                  <a:gd name="connsiteX6" fmla="*/ 537516 w 530243"/>
                  <a:gd name="connsiteY6" fmla="*/ 0 h 367722"/>
                  <a:gd name="connsiteX7" fmla="*/ 356191 w 530243"/>
                  <a:gd name="connsiteY7" fmla="*/ 97682 h 367722"/>
                  <a:gd name="connsiteX8" fmla="*/ 352498 w 530243"/>
                  <a:gd name="connsiteY8" fmla="*/ 100228 h 367722"/>
                  <a:gd name="connsiteX9" fmla="*/ 347953 w 530243"/>
                  <a:gd name="connsiteY9" fmla="*/ 100228 h 367722"/>
                  <a:gd name="connsiteX10" fmla="*/ 10018 w 530243"/>
                  <a:gd name="connsiteY10" fmla="*/ 212902 h 367722"/>
                  <a:gd name="connsiteX11" fmla="*/ 4999 w 530243"/>
                  <a:gd name="connsiteY11" fmla="*/ 370740 h 367722"/>
                  <a:gd name="connsiteX12" fmla="*/ 94667 w 530243"/>
                  <a:gd name="connsiteY12" fmla="*/ 370740 h 367722"/>
                  <a:gd name="connsiteX13" fmla="*/ 94099 w 530243"/>
                  <a:gd name="connsiteY13" fmla="*/ 360274 h 367722"/>
                  <a:gd name="connsiteX14" fmla="*/ 240316 w 530243"/>
                  <a:gd name="connsiteY14" fmla="*/ 218511 h 367722"/>
                  <a:gd name="connsiteX15" fmla="*/ 382514 w 530243"/>
                  <a:gd name="connsiteY15" fmla="*/ 355088 h 367722"/>
                  <a:gd name="connsiteX16" fmla="*/ 470762 w 530243"/>
                  <a:gd name="connsiteY16" fmla="*/ 355088 h 367722"/>
                  <a:gd name="connsiteX17" fmla="*/ 430425 w 530243"/>
                  <a:gd name="connsiteY17" fmla="*/ 241943 h 367722"/>
                  <a:gd name="connsiteX18" fmla="*/ 452392 w 530243"/>
                  <a:gd name="connsiteY18" fmla="*/ 111825 h 367722"/>
                  <a:gd name="connsiteX19" fmla="*/ 114551 w 530243"/>
                  <a:gd name="connsiteY19" fmla="*/ 184521 h 367722"/>
                  <a:gd name="connsiteX20" fmla="*/ 20433 w 530243"/>
                  <a:gd name="connsiteY20" fmla="*/ 278244 h 367722"/>
                  <a:gd name="connsiteX21" fmla="*/ 15699 w 530243"/>
                  <a:gd name="connsiteY21" fmla="*/ 278244 h 367722"/>
                  <a:gd name="connsiteX22" fmla="*/ 15699 w 530243"/>
                  <a:gd name="connsiteY22" fmla="*/ 273435 h 367722"/>
                  <a:gd name="connsiteX23" fmla="*/ 109817 w 530243"/>
                  <a:gd name="connsiteY23" fmla="*/ 179713 h 367722"/>
                  <a:gd name="connsiteX24" fmla="*/ 114551 w 530243"/>
                  <a:gd name="connsiteY24" fmla="*/ 179713 h 3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0243" h="367722">
                    <a:moveTo>
                      <a:pt x="452392" y="111825"/>
                    </a:moveTo>
                    <a:lnTo>
                      <a:pt x="416601" y="112391"/>
                    </a:lnTo>
                    <a:lnTo>
                      <a:pt x="416601" y="112391"/>
                    </a:lnTo>
                    <a:cubicBezTo>
                      <a:pt x="411372" y="112403"/>
                      <a:pt x="407123" y="108191"/>
                      <a:pt x="407111" y="102984"/>
                    </a:cubicBezTo>
                    <a:cubicBezTo>
                      <a:pt x="407104" y="99836"/>
                      <a:pt x="408675" y="96892"/>
                      <a:pt x="411299" y="95136"/>
                    </a:cubicBezTo>
                    <a:cubicBezTo>
                      <a:pt x="437384" y="77313"/>
                      <a:pt x="464443" y="60944"/>
                      <a:pt x="492350" y="46107"/>
                    </a:cubicBezTo>
                    <a:cubicBezTo>
                      <a:pt x="505820" y="29274"/>
                      <a:pt x="520951" y="13828"/>
                      <a:pt x="537516" y="0"/>
                    </a:cubicBezTo>
                    <a:cubicBezTo>
                      <a:pt x="473639" y="25797"/>
                      <a:pt x="412827" y="58558"/>
                      <a:pt x="356191" y="97682"/>
                    </a:cubicBezTo>
                    <a:lnTo>
                      <a:pt x="352498" y="100228"/>
                    </a:lnTo>
                    <a:lnTo>
                      <a:pt x="347953" y="100228"/>
                    </a:lnTo>
                    <a:cubicBezTo>
                      <a:pt x="225783" y="98839"/>
                      <a:pt x="106716" y="138538"/>
                      <a:pt x="10018" y="212902"/>
                    </a:cubicBezTo>
                    <a:cubicBezTo>
                      <a:pt x="-1362" y="264763"/>
                      <a:pt x="-3063" y="318266"/>
                      <a:pt x="4999" y="370740"/>
                    </a:cubicBezTo>
                    <a:lnTo>
                      <a:pt x="94667" y="370740"/>
                    </a:lnTo>
                    <a:cubicBezTo>
                      <a:pt x="94667" y="367251"/>
                      <a:pt x="94099" y="363763"/>
                      <a:pt x="94099" y="360274"/>
                    </a:cubicBezTo>
                    <a:cubicBezTo>
                      <a:pt x="95164" y="280921"/>
                      <a:pt x="160627" y="217451"/>
                      <a:pt x="240316" y="218511"/>
                    </a:cubicBezTo>
                    <a:cubicBezTo>
                      <a:pt x="316487" y="219524"/>
                      <a:pt x="378747" y="279323"/>
                      <a:pt x="382514" y="355088"/>
                    </a:cubicBezTo>
                    <a:lnTo>
                      <a:pt x="470762" y="355088"/>
                    </a:lnTo>
                    <a:cubicBezTo>
                      <a:pt x="448541" y="321070"/>
                      <a:pt x="434719" y="282298"/>
                      <a:pt x="430425" y="241943"/>
                    </a:cubicBezTo>
                    <a:cubicBezTo>
                      <a:pt x="426379" y="197410"/>
                      <a:pt x="433946" y="152592"/>
                      <a:pt x="452392" y="111825"/>
                    </a:cubicBezTo>
                    <a:close/>
                    <a:moveTo>
                      <a:pt x="114551" y="184521"/>
                    </a:moveTo>
                    <a:cubicBezTo>
                      <a:pt x="114241" y="236154"/>
                      <a:pt x="72284" y="277935"/>
                      <a:pt x="20433" y="278244"/>
                    </a:cubicBezTo>
                    <a:lnTo>
                      <a:pt x="15699" y="278244"/>
                    </a:lnTo>
                    <a:lnTo>
                      <a:pt x="15699" y="273435"/>
                    </a:lnTo>
                    <a:cubicBezTo>
                      <a:pt x="16009" y="221802"/>
                      <a:pt x="57966" y="180022"/>
                      <a:pt x="109817" y="179713"/>
                    </a:cubicBezTo>
                    <a:lnTo>
                      <a:pt x="114551" y="179713"/>
                    </a:ln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 32">
                <a:extLst>
                  <a:ext uri="{FF2B5EF4-FFF2-40B4-BE49-F238E27FC236}">
                    <a16:creationId xmlns:a16="http://schemas.microsoft.com/office/drawing/2014/main" xmlns="" id="{C6872EE0-14C7-47BA-AB12-6E6EED6124F1}"/>
                  </a:ext>
                </a:extLst>
              </p:cNvPr>
              <p:cNvSpPr/>
              <p:nvPr/>
            </p:nvSpPr>
            <p:spPr>
              <a:xfrm>
                <a:off x="451419" y="2391540"/>
                <a:ext cx="85218" cy="18858"/>
              </a:xfrm>
              <a:custGeom>
                <a:avLst/>
                <a:gdLst>
                  <a:gd name="connsiteX0" fmla="*/ 0 w 85217"/>
                  <a:gd name="connsiteY0" fmla="*/ 0 h 18857"/>
                  <a:gd name="connsiteX1" fmla="*/ 3693 w 85217"/>
                  <a:gd name="connsiteY1" fmla="*/ 21026 h 18857"/>
                  <a:gd name="connsiteX2" fmla="*/ 93455 w 85217"/>
                  <a:gd name="connsiteY2" fmla="*/ 22063 h 18857"/>
                  <a:gd name="connsiteX3" fmla="*/ 89668 w 85217"/>
                  <a:gd name="connsiteY3" fmla="*/ 0 h 18857"/>
                  <a:gd name="connsiteX4" fmla="*/ 0 w 85217"/>
                  <a:gd name="connsiteY4" fmla="*/ 0 h 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17" h="18857">
                    <a:moveTo>
                      <a:pt x="0" y="0"/>
                    </a:moveTo>
                    <a:cubicBezTo>
                      <a:pt x="1042" y="7072"/>
                      <a:pt x="2272" y="14049"/>
                      <a:pt x="3693" y="21026"/>
                    </a:cubicBezTo>
                    <a:lnTo>
                      <a:pt x="93455" y="22063"/>
                    </a:lnTo>
                    <a:cubicBezTo>
                      <a:pt x="91616" y="14819"/>
                      <a:pt x="90349" y="7442"/>
                      <a:pt x="8966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 33">
                <a:extLst>
                  <a:ext uri="{FF2B5EF4-FFF2-40B4-BE49-F238E27FC236}">
                    <a16:creationId xmlns:a16="http://schemas.microsoft.com/office/drawing/2014/main" xmlns="" id="{47E89D8A-DA10-46F6-A79B-F7360D0CDE64}"/>
                  </a:ext>
                </a:extLst>
              </p:cNvPr>
              <p:cNvSpPr/>
              <p:nvPr/>
            </p:nvSpPr>
            <p:spPr>
              <a:xfrm>
                <a:off x="825146" y="2391823"/>
                <a:ext cx="738554" cy="18858"/>
              </a:xfrm>
              <a:custGeom>
                <a:avLst/>
                <a:gdLst>
                  <a:gd name="connsiteX0" fmla="*/ 3977 w 738553"/>
                  <a:gd name="connsiteY0" fmla="*/ 0 h 18857"/>
                  <a:gd name="connsiteX1" fmla="*/ 0 w 738553"/>
                  <a:gd name="connsiteY1" fmla="*/ 24232 h 18857"/>
                  <a:gd name="connsiteX2" fmla="*/ 739879 w 738553"/>
                  <a:gd name="connsiteY2" fmla="*/ 25081 h 18857"/>
                  <a:gd name="connsiteX3" fmla="*/ 735713 w 738553"/>
                  <a:gd name="connsiteY3" fmla="*/ 0 h 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553" h="18857">
                    <a:moveTo>
                      <a:pt x="3977" y="0"/>
                    </a:moveTo>
                    <a:cubicBezTo>
                      <a:pt x="3353" y="8176"/>
                      <a:pt x="2022" y="16283"/>
                      <a:pt x="0" y="24232"/>
                    </a:cubicBezTo>
                    <a:cubicBezTo>
                      <a:pt x="298357" y="26495"/>
                      <a:pt x="555146" y="26683"/>
                      <a:pt x="739879" y="25081"/>
                    </a:cubicBezTo>
                    <a:cubicBezTo>
                      <a:pt x="737744" y="16860"/>
                      <a:pt x="736350" y="8467"/>
                      <a:pt x="735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 34">
                <a:extLst>
                  <a:ext uri="{FF2B5EF4-FFF2-40B4-BE49-F238E27FC236}">
                    <a16:creationId xmlns:a16="http://schemas.microsoft.com/office/drawing/2014/main" xmlns="" id="{814A20A3-51A6-41B8-89DD-7DFAE3158276}"/>
                  </a:ext>
                </a:extLst>
              </p:cNvPr>
              <p:cNvSpPr/>
              <p:nvPr/>
            </p:nvSpPr>
            <p:spPr>
              <a:xfrm>
                <a:off x="1845960" y="2391540"/>
                <a:ext cx="66280" cy="9429"/>
              </a:xfrm>
              <a:custGeom>
                <a:avLst/>
                <a:gdLst>
                  <a:gd name="connsiteX0" fmla="*/ 0 w 66280"/>
                  <a:gd name="connsiteY0" fmla="*/ 18480 h 9428"/>
                  <a:gd name="connsiteX1" fmla="*/ 18937 w 66280"/>
                  <a:gd name="connsiteY1" fmla="*/ 16500 h 9428"/>
                  <a:gd name="connsiteX2" fmla="*/ 69973 w 66280"/>
                  <a:gd name="connsiteY2" fmla="*/ 0 h 9428"/>
                  <a:gd name="connsiteX3" fmla="*/ 1988 w 66280"/>
                  <a:gd name="connsiteY3" fmla="*/ 0 h 9428"/>
                  <a:gd name="connsiteX4" fmla="*/ 0 w 66280"/>
                  <a:gd name="connsiteY4" fmla="*/ 18480 h 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80" h="9428">
                    <a:moveTo>
                      <a:pt x="0" y="18480"/>
                    </a:moveTo>
                    <a:cubicBezTo>
                      <a:pt x="8427" y="17820"/>
                      <a:pt x="14866" y="17160"/>
                      <a:pt x="18937" y="16500"/>
                    </a:cubicBezTo>
                    <a:cubicBezTo>
                      <a:pt x="36704" y="13661"/>
                      <a:pt x="53920" y="8094"/>
                      <a:pt x="69973" y="0"/>
                    </a:cubicBezTo>
                    <a:lnTo>
                      <a:pt x="1988" y="0"/>
                    </a:lnTo>
                    <a:cubicBezTo>
                      <a:pt x="1727" y="6196"/>
                      <a:pt x="1063" y="12369"/>
                      <a:pt x="0" y="184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 35">
                <a:extLst>
                  <a:ext uri="{FF2B5EF4-FFF2-40B4-BE49-F238E27FC236}">
                    <a16:creationId xmlns:a16="http://schemas.microsoft.com/office/drawing/2014/main" xmlns="" id="{3D504A73-08E6-48E8-A011-178CD0A06785}"/>
                  </a:ext>
                </a:extLst>
              </p:cNvPr>
              <p:cNvSpPr/>
              <p:nvPr/>
            </p:nvSpPr>
            <p:spPr>
              <a:xfrm>
                <a:off x="1299904" y="1991571"/>
                <a:ext cx="435557" cy="113145"/>
              </a:xfrm>
              <a:custGeom>
                <a:avLst/>
                <a:gdLst>
                  <a:gd name="connsiteX0" fmla="*/ 436410 w 435557"/>
                  <a:gd name="connsiteY0" fmla="*/ 115503 h 113145"/>
                  <a:gd name="connsiteX1" fmla="*/ 16949 w 435557"/>
                  <a:gd name="connsiteY1" fmla="*/ 0 h 113145"/>
                  <a:gd name="connsiteX2" fmla="*/ 0 w 435557"/>
                  <a:gd name="connsiteY2" fmla="*/ 0 h 113145"/>
                  <a:gd name="connsiteX3" fmla="*/ 0 w 435557"/>
                  <a:gd name="connsiteY3" fmla="*/ 117294 h 113145"/>
                  <a:gd name="connsiteX4" fmla="*/ 37875 w 435557"/>
                  <a:gd name="connsiteY4" fmla="*/ 117294 h 113145"/>
                  <a:gd name="connsiteX5" fmla="*/ 436410 w 435557"/>
                  <a:gd name="connsiteY5" fmla="*/ 115503 h 11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557" h="113145">
                    <a:moveTo>
                      <a:pt x="436410" y="115503"/>
                    </a:moveTo>
                    <a:cubicBezTo>
                      <a:pt x="309119" y="41184"/>
                      <a:pt x="164499" y="1361"/>
                      <a:pt x="16949" y="0"/>
                    </a:cubicBezTo>
                    <a:cubicBezTo>
                      <a:pt x="11362" y="0"/>
                      <a:pt x="5681" y="0"/>
                      <a:pt x="0" y="0"/>
                    </a:cubicBezTo>
                    <a:lnTo>
                      <a:pt x="0" y="117294"/>
                    </a:lnTo>
                    <a:lnTo>
                      <a:pt x="37875" y="117294"/>
                    </a:lnTo>
                    <a:cubicBezTo>
                      <a:pt x="169962" y="115974"/>
                      <a:pt x="304038" y="115503"/>
                      <a:pt x="436410" y="115503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 36">
                <a:extLst>
                  <a:ext uri="{FF2B5EF4-FFF2-40B4-BE49-F238E27FC236}">
                    <a16:creationId xmlns:a16="http://schemas.microsoft.com/office/drawing/2014/main" xmlns="" id="{A7A15A51-CBBD-4D35-A8F2-9B00619BC169}"/>
                  </a:ext>
                </a:extLst>
              </p:cNvPr>
              <p:cNvSpPr/>
              <p:nvPr/>
            </p:nvSpPr>
            <p:spPr>
              <a:xfrm>
                <a:off x="895309" y="1992514"/>
                <a:ext cx="378746" cy="113145"/>
              </a:xfrm>
              <a:custGeom>
                <a:avLst/>
                <a:gdLst>
                  <a:gd name="connsiteX0" fmla="*/ 0 w 378745"/>
                  <a:gd name="connsiteY0" fmla="*/ 121254 h 113145"/>
                  <a:gd name="connsiteX1" fmla="*/ 385752 w 378745"/>
                  <a:gd name="connsiteY1" fmla="*/ 116540 h 113145"/>
                  <a:gd name="connsiteX2" fmla="*/ 385752 w 378745"/>
                  <a:gd name="connsiteY2" fmla="*/ 0 h 113145"/>
                  <a:gd name="connsiteX3" fmla="*/ 306026 w 378745"/>
                  <a:gd name="connsiteY3" fmla="*/ 7637 h 113145"/>
                  <a:gd name="connsiteX4" fmla="*/ 0 w 378745"/>
                  <a:gd name="connsiteY4" fmla="*/ 121254 h 11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745" h="113145">
                    <a:moveTo>
                      <a:pt x="0" y="121254"/>
                    </a:moveTo>
                    <a:cubicBezTo>
                      <a:pt x="127732" y="119180"/>
                      <a:pt x="257074" y="117671"/>
                      <a:pt x="385752" y="116540"/>
                    </a:cubicBezTo>
                    <a:lnTo>
                      <a:pt x="385752" y="0"/>
                    </a:lnTo>
                    <a:cubicBezTo>
                      <a:pt x="359063" y="1186"/>
                      <a:pt x="332453" y="3735"/>
                      <a:pt x="306026" y="7637"/>
                    </a:cubicBezTo>
                    <a:cubicBezTo>
                      <a:pt x="197195" y="23912"/>
                      <a:pt x="92967" y="62608"/>
                      <a:pt x="0" y="1212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xmlns="" id="{A383D367-6276-4D9C-A635-1104D817F9BD}"/>
                  </a:ext>
                </a:extLst>
              </p:cNvPr>
              <p:cNvSpPr/>
              <p:nvPr/>
            </p:nvSpPr>
            <p:spPr>
              <a:xfrm>
                <a:off x="471777" y="2210130"/>
                <a:ext cx="75749" cy="75430"/>
              </a:xfrm>
              <a:custGeom>
                <a:avLst/>
                <a:gdLst>
                  <a:gd name="connsiteX0" fmla="*/ 0 w 75749"/>
                  <a:gd name="connsiteY0" fmla="*/ 79296 h 75430"/>
                  <a:gd name="connsiteX1" fmla="*/ 79631 w 75749"/>
                  <a:gd name="connsiteY1" fmla="*/ 0 h 75430"/>
                  <a:gd name="connsiteX2" fmla="*/ 0 w 75749"/>
                  <a:gd name="connsiteY2" fmla="*/ 79296 h 7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749" h="75430">
                    <a:moveTo>
                      <a:pt x="0" y="79296"/>
                    </a:moveTo>
                    <a:cubicBezTo>
                      <a:pt x="42800" y="76583"/>
                      <a:pt x="76906" y="42620"/>
                      <a:pt x="79631" y="0"/>
                    </a:cubicBezTo>
                    <a:cubicBezTo>
                      <a:pt x="36832" y="2713"/>
                      <a:pt x="2725" y="36677"/>
                      <a:pt x="0" y="79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 38">
                <a:extLst>
                  <a:ext uri="{FF2B5EF4-FFF2-40B4-BE49-F238E27FC236}">
                    <a16:creationId xmlns:a16="http://schemas.microsoft.com/office/drawing/2014/main" xmlns="" id="{7830515E-1284-41DB-9F9A-A459FA2266FA}"/>
                  </a:ext>
                </a:extLst>
              </p:cNvPr>
              <p:cNvSpPr/>
              <p:nvPr/>
            </p:nvSpPr>
            <p:spPr>
              <a:xfrm>
                <a:off x="462214" y="2200513"/>
                <a:ext cx="94686" cy="94288"/>
              </a:xfrm>
              <a:custGeom>
                <a:avLst/>
                <a:gdLst>
                  <a:gd name="connsiteX0" fmla="*/ 0 w 94686"/>
                  <a:gd name="connsiteY0" fmla="*/ 93722 h 94287"/>
                  <a:gd name="connsiteX1" fmla="*/ 0 w 94686"/>
                  <a:gd name="connsiteY1" fmla="*/ 98437 h 94287"/>
                  <a:gd name="connsiteX2" fmla="*/ 4734 w 94686"/>
                  <a:gd name="connsiteY2" fmla="*/ 98437 h 94287"/>
                  <a:gd name="connsiteX3" fmla="*/ 98853 w 94686"/>
                  <a:gd name="connsiteY3" fmla="*/ 4714 h 94287"/>
                  <a:gd name="connsiteX4" fmla="*/ 98853 w 94686"/>
                  <a:gd name="connsiteY4" fmla="*/ 0 h 94287"/>
                  <a:gd name="connsiteX5" fmla="*/ 94118 w 94686"/>
                  <a:gd name="connsiteY5" fmla="*/ 0 h 94287"/>
                  <a:gd name="connsiteX6" fmla="*/ 0 w 94686"/>
                  <a:gd name="connsiteY6" fmla="*/ 93722 h 94287"/>
                  <a:gd name="connsiteX7" fmla="*/ 9469 w 94686"/>
                  <a:gd name="connsiteY7" fmla="*/ 88913 h 94287"/>
                  <a:gd name="connsiteX8" fmla="*/ 89100 w 94686"/>
                  <a:gd name="connsiteY8" fmla="*/ 9617 h 94287"/>
                  <a:gd name="connsiteX9" fmla="*/ 9563 w 94686"/>
                  <a:gd name="connsiteY9" fmla="*/ 88913 h 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686" h="94287">
                    <a:moveTo>
                      <a:pt x="0" y="93722"/>
                    </a:moveTo>
                    <a:lnTo>
                      <a:pt x="0" y="98437"/>
                    </a:lnTo>
                    <a:lnTo>
                      <a:pt x="4734" y="98437"/>
                    </a:lnTo>
                    <a:cubicBezTo>
                      <a:pt x="56585" y="98128"/>
                      <a:pt x="98542" y="56347"/>
                      <a:pt x="98853" y="4714"/>
                    </a:cubicBezTo>
                    <a:lnTo>
                      <a:pt x="98853" y="0"/>
                    </a:lnTo>
                    <a:lnTo>
                      <a:pt x="94118" y="0"/>
                    </a:lnTo>
                    <a:cubicBezTo>
                      <a:pt x="42267" y="309"/>
                      <a:pt x="310" y="42089"/>
                      <a:pt x="0" y="93722"/>
                    </a:cubicBezTo>
                    <a:close/>
                    <a:moveTo>
                      <a:pt x="9469" y="88913"/>
                    </a:moveTo>
                    <a:cubicBezTo>
                      <a:pt x="12193" y="46294"/>
                      <a:pt x="46300" y="12331"/>
                      <a:pt x="89100" y="9617"/>
                    </a:cubicBezTo>
                    <a:cubicBezTo>
                      <a:pt x="86380" y="52203"/>
                      <a:pt x="52326" y="86155"/>
                      <a:pt x="9563" y="889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39">
                <a:extLst>
                  <a:ext uri="{FF2B5EF4-FFF2-40B4-BE49-F238E27FC236}">
                    <a16:creationId xmlns:a16="http://schemas.microsoft.com/office/drawing/2014/main" xmlns="" id="{4E763CA8-962C-43D7-9F17-EA5BCA43A04D}"/>
                  </a:ext>
                </a:extLst>
              </p:cNvPr>
              <p:cNvSpPr/>
              <p:nvPr/>
            </p:nvSpPr>
            <p:spPr>
              <a:xfrm>
                <a:off x="1884308" y="2140074"/>
                <a:ext cx="75749" cy="75430"/>
              </a:xfrm>
              <a:custGeom>
                <a:avLst/>
                <a:gdLst>
                  <a:gd name="connsiteX0" fmla="*/ 0 w 75749"/>
                  <a:gd name="connsiteY0" fmla="*/ 0 h 75430"/>
                  <a:gd name="connsiteX1" fmla="*/ 79631 w 75749"/>
                  <a:gd name="connsiteY1" fmla="*/ 79296 h 75430"/>
                  <a:gd name="connsiteX2" fmla="*/ 0 w 75749"/>
                  <a:gd name="connsiteY2" fmla="*/ 0 h 7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749" h="75430">
                    <a:moveTo>
                      <a:pt x="0" y="0"/>
                    </a:moveTo>
                    <a:cubicBezTo>
                      <a:pt x="2725" y="42620"/>
                      <a:pt x="36832" y="76583"/>
                      <a:pt x="79631" y="79296"/>
                    </a:cubicBezTo>
                    <a:cubicBezTo>
                      <a:pt x="76907" y="36677"/>
                      <a:pt x="42800" y="2713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40">
                <a:extLst>
                  <a:ext uri="{FF2B5EF4-FFF2-40B4-BE49-F238E27FC236}">
                    <a16:creationId xmlns:a16="http://schemas.microsoft.com/office/drawing/2014/main" xmlns="" id="{0EF38198-0D91-4F77-BF37-1822F2BD8022}"/>
                  </a:ext>
                </a:extLst>
              </p:cNvPr>
              <p:cNvSpPr/>
              <p:nvPr/>
            </p:nvSpPr>
            <p:spPr>
              <a:xfrm>
                <a:off x="1874745" y="2130457"/>
                <a:ext cx="94686" cy="94288"/>
              </a:xfrm>
              <a:custGeom>
                <a:avLst/>
                <a:gdLst>
                  <a:gd name="connsiteX0" fmla="*/ 4734 w 94686"/>
                  <a:gd name="connsiteY0" fmla="*/ 0 h 94287"/>
                  <a:gd name="connsiteX1" fmla="*/ 0 w 94686"/>
                  <a:gd name="connsiteY1" fmla="*/ 0 h 94287"/>
                  <a:gd name="connsiteX2" fmla="*/ 0 w 94686"/>
                  <a:gd name="connsiteY2" fmla="*/ 4714 h 94287"/>
                  <a:gd name="connsiteX3" fmla="*/ 94118 w 94686"/>
                  <a:gd name="connsiteY3" fmla="*/ 98437 h 94287"/>
                  <a:gd name="connsiteX4" fmla="*/ 98852 w 94686"/>
                  <a:gd name="connsiteY4" fmla="*/ 98437 h 94287"/>
                  <a:gd name="connsiteX5" fmla="*/ 98852 w 94686"/>
                  <a:gd name="connsiteY5" fmla="*/ 93722 h 94287"/>
                  <a:gd name="connsiteX6" fmla="*/ 4734 w 94686"/>
                  <a:gd name="connsiteY6" fmla="*/ 0 h 94287"/>
                  <a:gd name="connsiteX7" fmla="*/ 9563 w 94686"/>
                  <a:gd name="connsiteY7" fmla="*/ 9429 h 94287"/>
                  <a:gd name="connsiteX8" fmla="*/ 89195 w 94686"/>
                  <a:gd name="connsiteY8" fmla="*/ 88725 h 94287"/>
                  <a:gd name="connsiteX9" fmla="*/ 9563 w 94686"/>
                  <a:gd name="connsiteY9" fmla="*/ 9617 h 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686" h="94287">
                    <a:moveTo>
                      <a:pt x="4734" y="0"/>
                    </a:moveTo>
                    <a:lnTo>
                      <a:pt x="0" y="0"/>
                    </a:lnTo>
                    <a:lnTo>
                      <a:pt x="0" y="4714"/>
                    </a:lnTo>
                    <a:cubicBezTo>
                      <a:pt x="310" y="56347"/>
                      <a:pt x="42267" y="98128"/>
                      <a:pt x="94118" y="98437"/>
                    </a:cubicBezTo>
                    <a:lnTo>
                      <a:pt x="98852" y="98437"/>
                    </a:lnTo>
                    <a:lnTo>
                      <a:pt x="98852" y="93722"/>
                    </a:lnTo>
                    <a:cubicBezTo>
                      <a:pt x="98542" y="42089"/>
                      <a:pt x="56585" y="309"/>
                      <a:pt x="4734" y="0"/>
                    </a:cubicBezTo>
                    <a:close/>
                    <a:moveTo>
                      <a:pt x="9563" y="9429"/>
                    </a:moveTo>
                    <a:cubicBezTo>
                      <a:pt x="52363" y="12142"/>
                      <a:pt x="86470" y="46105"/>
                      <a:pt x="89195" y="88725"/>
                    </a:cubicBezTo>
                    <a:cubicBezTo>
                      <a:pt x="46462" y="86022"/>
                      <a:pt x="12379" y="52163"/>
                      <a:pt x="9563" y="9617"/>
                    </a:cubicBezTo>
                    <a:close/>
                  </a:path>
                </a:pathLst>
              </a:custGeom>
              <a:solidFill>
                <a:schemeClr val="tx1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 41">
                <a:extLst>
                  <a:ext uri="{FF2B5EF4-FFF2-40B4-BE49-F238E27FC236}">
                    <a16:creationId xmlns:a16="http://schemas.microsoft.com/office/drawing/2014/main" xmlns="" id="{8BDDF239-69C9-4CCC-8878-E0B9DBA1EF48}"/>
                  </a:ext>
                </a:extLst>
              </p:cNvPr>
              <p:cNvSpPr/>
              <p:nvPr/>
            </p:nvSpPr>
            <p:spPr>
              <a:xfrm>
                <a:off x="417894" y="1926530"/>
                <a:ext cx="1590731" cy="594014"/>
              </a:xfrm>
              <a:custGeom>
                <a:avLst/>
                <a:gdLst>
                  <a:gd name="connsiteX0" fmla="*/ 1594430 w 1590731"/>
                  <a:gd name="connsiteY0" fmla="*/ 174980 h 594013"/>
                  <a:gd name="connsiteX1" fmla="*/ 1388582 w 1590731"/>
                  <a:gd name="connsiteY1" fmla="*/ 143959 h 594013"/>
                  <a:gd name="connsiteX2" fmla="*/ 1293328 w 1590731"/>
                  <a:gd name="connsiteY2" fmla="*/ 87387 h 594013"/>
                  <a:gd name="connsiteX3" fmla="*/ 845745 w 1590731"/>
                  <a:gd name="connsiteY3" fmla="*/ 1868 h 594013"/>
                  <a:gd name="connsiteX4" fmla="*/ 372313 w 1590731"/>
                  <a:gd name="connsiteY4" fmla="*/ 166211 h 594013"/>
                  <a:gd name="connsiteX5" fmla="*/ 372313 w 1590731"/>
                  <a:gd name="connsiteY5" fmla="*/ 166211 h 594013"/>
                  <a:gd name="connsiteX6" fmla="*/ 16955 w 1590731"/>
                  <a:gd name="connsiteY6" fmla="*/ 287937 h 594013"/>
                  <a:gd name="connsiteX7" fmla="*/ 12978 w 1590731"/>
                  <a:gd name="connsiteY7" fmla="*/ 291049 h 594013"/>
                  <a:gd name="connsiteX8" fmla="*/ 11842 w 1590731"/>
                  <a:gd name="connsiteY8" fmla="*/ 295952 h 594013"/>
                  <a:gd name="connsiteX9" fmla="*/ 11842 w 1590731"/>
                  <a:gd name="connsiteY9" fmla="*/ 503385 h 594013"/>
                  <a:gd name="connsiteX10" fmla="*/ 14304 w 1590731"/>
                  <a:gd name="connsiteY10" fmla="*/ 514228 h 594013"/>
                  <a:gd name="connsiteX11" fmla="*/ 25572 w 1590731"/>
                  <a:gd name="connsiteY11" fmla="*/ 514228 h 594013"/>
                  <a:gd name="connsiteX12" fmla="*/ 136923 w 1590731"/>
                  <a:gd name="connsiteY12" fmla="*/ 515454 h 594013"/>
                  <a:gd name="connsiteX13" fmla="*/ 328315 w 1590731"/>
                  <a:gd name="connsiteY13" fmla="*/ 584813 h 594013"/>
                  <a:gd name="connsiteX14" fmla="*/ 396837 w 1590731"/>
                  <a:gd name="connsiteY14" fmla="*/ 517811 h 594013"/>
                  <a:gd name="connsiteX15" fmla="*/ 870269 w 1590731"/>
                  <a:gd name="connsiteY15" fmla="*/ 519791 h 594013"/>
                  <a:gd name="connsiteX16" fmla="*/ 1157547 w 1590731"/>
                  <a:gd name="connsiteY16" fmla="*/ 518565 h 594013"/>
                  <a:gd name="connsiteX17" fmla="*/ 1350778 w 1590731"/>
                  <a:gd name="connsiteY17" fmla="*/ 583092 h 594013"/>
                  <a:gd name="connsiteX18" fmla="*/ 1418503 w 1590731"/>
                  <a:gd name="connsiteY18" fmla="*/ 512342 h 594013"/>
                  <a:gd name="connsiteX19" fmla="*/ 1451738 w 1590731"/>
                  <a:gd name="connsiteY19" fmla="*/ 509325 h 594013"/>
                  <a:gd name="connsiteX20" fmla="*/ 1557881 w 1590731"/>
                  <a:gd name="connsiteY20" fmla="*/ 457655 h 594013"/>
                  <a:gd name="connsiteX21" fmla="*/ 1595093 w 1590731"/>
                  <a:gd name="connsiteY21" fmla="*/ 408248 h 594013"/>
                  <a:gd name="connsiteX22" fmla="*/ 1596703 w 1590731"/>
                  <a:gd name="connsiteY22" fmla="*/ 405137 h 594013"/>
                  <a:gd name="connsiteX23" fmla="*/ 1170803 w 1590731"/>
                  <a:gd name="connsiteY23" fmla="*/ 454449 h 594013"/>
                  <a:gd name="connsiteX24" fmla="*/ 1286700 w 1590731"/>
                  <a:gd name="connsiteY24" fmla="*/ 339041 h 594013"/>
                  <a:gd name="connsiteX25" fmla="*/ 1402596 w 1590731"/>
                  <a:gd name="connsiteY25" fmla="*/ 454449 h 594013"/>
                  <a:gd name="connsiteX26" fmla="*/ 1286700 w 1590731"/>
                  <a:gd name="connsiteY26" fmla="*/ 569858 h 594013"/>
                  <a:gd name="connsiteX27" fmla="*/ 1170804 w 1590731"/>
                  <a:gd name="connsiteY27" fmla="*/ 454449 h 594013"/>
                  <a:gd name="connsiteX28" fmla="*/ 267495 w 1590731"/>
                  <a:gd name="connsiteY28" fmla="*/ 569952 h 594013"/>
                  <a:gd name="connsiteX29" fmla="*/ 151599 w 1590731"/>
                  <a:gd name="connsiteY29" fmla="*/ 454544 h 594013"/>
                  <a:gd name="connsiteX30" fmla="*/ 267495 w 1590731"/>
                  <a:gd name="connsiteY30" fmla="*/ 339135 h 594013"/>
                  <a:gd name="connsiteX31" fmla="*/ 383391 w 1590731"/>
                  <a:gd name="connsiteY31" fmla="*/ 454449 h 594013"/>
                  <a:gd name="connsiteX32" fmla="*/ 267495 w 1590731"/>
                  <a:gd name="connsiteY32" fmla="*/ 569952 h 594013"/>
                  <a:gd name="connsiteX33" fmla="*/ 407252 w 1590731"/>
                  <a:gd name="connsiteY33" fmla="*/ 489525 h 594013"/>
                  <a:gd name="connsiteX34" fmla="*/ 411229 w 1590731"/>
                  <a:gd name="connsiteY34" fmla="*/ 465293 h 594013"/>
                  <a:gd name="connsiteX35" fmla="*/ 1142871 w 1590731"/>
                  <a:gd name="connsiteY35" fmla="*/ 465293 h 594013"/>
                  <a:gd name="connsiteX36" fmla="*/ 1147037 w 1590731"/>
                  <a:gd name="connsiteY36" fmla="*/ 490373 h 594013"/>
                  <a:gd name="connsiteX37" fmla="*/ 407252 w 1590731"/>
                  <a:gd name="connsiteY37" fmla="*/ 489525 h 594013"/>
                  <a:gd name="connsiteX38" fmla="*/ 1537997 w 1590731"/>
                  <a:gd name="connsiteY38" fmla="*/ 437666 h 594013"/>
                  <a:gd name="connsiteX39" fmla="*/ 1498513 w 1590731"/>
                  <a:gd name="connsiteY39" fmla="*/ 464915 h 594013"/>
                  <a:gd name="connsiteX40" fmla="*/ 1447477 w 1590731"/>
                  <a:gd name="connsiteY40" fmla="*/ 481416 h 594013"/>
                  <a:gd name="connsiteX41" fmla="*/ 1428540 w 1590731"/>
                  <a:gd name="connsiteY41" fmla="*/ 483396 h 594013"/>
                  <a:gd name="connsiteX42" fmla="*/ 1431002 w 1590731"/>
                  <a:gd name="connsiteY42" fmla="*/ 464538 h 594013"/>
                  <a:gd name="connsiteX43" fmla="*/ 1431570 w 1590731"/>
                  <a:gd name="connsiteY43" fmla="*/ 454072 h 594013"/>
                  <a:gd name="connsiteX44" fmla="*/ 1289966 w 1590731"/>
                  <a:gd name="connsiteY44" fmla="*/ 307879 h 594013"/>
                  <a:gd name="connsiteX45" fmla="*/ 1143155 w 1590731"/>
                  <a:gd name="connsiteY45" fmla="*/ 448886 h 594013"/>
                  <a:gd name="connsiteX46" fmla="*/ 411513 w 1590731"/>
                  <a:gd name="connsiteY46" fmla="*/ 448886 h 594013"/>
                  <a:gd name="connsiteX47" fmla="*/ 258913 w 1590731"/>
                  <a:gd name="connsiteY47" fmla="*/ 313960 h 594013"/>
                  <a:gd name="connsiteX48" fmla="*/ 123193 w 1590731"/>
                  <a:gd name="connsiteY48" fmla="*/ 454449 h 594013"/>
                  <a:gd name="connsiteX49" fmla="*/ 123761 w 1590731"/>
                  <a:gd name="connsiteY49" fmla="*/ 464915 h 594013"/>
                  <a:gd name="connsiteX50" fmla="*/ 127075 w 1590731"/>
                  <a:gd name="connsiteY50" fmla="*/ 486979 h 594013"/>
                  <a:gd name="connsiteX51" fmla="*/ 37313 w 1590731"/>
                  <a:gd name="connsiteY51" fmla="*/ 485942 h 594013"/>
                  <a:gd name="connsiteX52" fmla="*/ 33620 w 1590731"/>
                  <a:gd name="connsiteY52" fmla="*/ 464915 h 594013"/>
                  <a:gd name="connsiteX53" fmla="*/ 38638 w 1590731"/>
                  <a:gd name="connsiteY53" fmla="*/ 307078 h 594013"/>
                  <a:gd name="connsiteX54" fmla="*/ 376479 w 1590731"/>
                  <a:gd name="connsiteY54" fmla="*/ 194498 h 594013"/>
                  <a:gd name="connsiteX55" fmla="*/ 381024 w 1590731"/>
                  <a:gd name="connsiteY55" fmla="*/ 194498 h 594013"/>
                  <a:gd name="connsiteX56" fmla="*/ 384717 w 1590731"/>
                  <a:gd name="connsiteY56" fmla="*/ 191952 h 594013"/>
                  <a:gd name="connsiteX57" fmla="*/ 566041 w 1590731"/>
                  <a:gd name="connsiteY57" fmla="*/ 94270 h 594013"/>
                  <a:gd name="connsiteX58" fmla="*/ 847449 w 1590731"/>
                  <a:gd name="connsiteY58" fmla="*/ 30060 h 594013"/>
                  <a:gd name="connsiteX59" fmla="*/ 863073 w 1590731"/>
                  <a:gd name="connsiteY59" fmla="*/ 29494 h 594013"/>
                  <a:gd name="connsiteX60" fmla="*/ 863073 w 1590731"/>
                  <a:gd name="connsiteY60" fmla="*/ 47126 h 594013"/>
                  <a:gd name="connsiteX61" fmla="*/ 520876 w 1590731"/>
                  <a:gd name="connsiteY61" fmla="*/ 140377 h 594013"/>
                  <a:gd name="connsiteX62" fmla="*/ 439540 w 1590731"/>
                  <a:gd name="connsiteY62" fmla="*/ 189406 h 594013"/>
                  <a:gd name="connsiteX63" fmla="*/ 436950 w 1590731"/>
                  <a:gd name="connsiteY63" fmla="*/ 202489 h 594013"/>
                  <a:gd name="connsiteX64" fmla="*/ 445127 w 1590731"/>
                  <a:gd name="connsiteY64" fmla="*/ 206661 h 594013"/>
                  <a:gd name="connsiteX65" fmla="*/ 445127 w 1590731"/>
                  <a:gd name="connsiteY65" fmla="*/ 206661 h 594013"/>
                  <a:gd name="connsiteX66" fmla="*/ 481013 w 1590731"/>
                  <a:gd name="connsiteY66" fmla="*/ 206095 h 594013"/>
                  <a:gd name="connsiteX67" fmla="*/ 863167 w 1590731"/>
                  <a:gd name="connsiteY67" fmla="*/ 201381 h 594013"/>
                  <a:gd name="connsiteX68" fmla="*/ 863167 w 1590731"/>
                  <a:gd name="connsiteY68" fmla="*/ 424277 h 594013"/>
                  <a:gd name="connsiteX69" fmla="*/ 872636 w 1590731"/>
                  <a:gd name="connsiteY69" fmla="*/ 433706 h 594013"/>
                  <a:gd name="connsiteX70" fmla="*/ 882105 w 1590731"/>
                  <a:gd name="connsiteY70" fmla="*/ 424277 h 594013"/>
                  <a:gd name="connsiteX71" fmla="*/ 882105 w 1590731"/>
                  <a:gd name="connsiteY71" fmla="*/ 201192 h 594013"/>
                  <a:gd name="connsiteX72" fmla="*/ 919979 w 1590731"/>
                  <a:gd name="connsiteY72" fmla="*/ 201192 h 594013"/>
                  <a:gd name="connsiteX73" fmla="*/ 1284901 w 1590731"/>
                  <a:gd name="connsiteY73" fmla="*/ 199684 h 594013"/>
                  <a:gd name="connsiteX74" fmla="*/ 1352601 w 1590731"/>
                  <a:gd name="connsiteY74" fmla="*/ 199684 h 594013"/>
                  <a:gd name="connsiteX75" fmla="*/ 1362046 w 1590731"/>
                  <a:gd name="connsiteY75" fmla="*/ 190231 h 594013"/>
                  <a:gd name="connsiteX76" fmla="*/ 1357714 w 1590731"/>
                  <a:gd name="connsiteY76" fmla="*/ 182335 h 594013"/>
                  <a:gd name="connsiteX77" fmla="*/ 1230551 w 1590731"/>
                  <a:gd name="connsiteY77" fmla="*/ 115767 h 594013"/>
                  <a:gd name="connsiteX78" fmla="*/ 882010 w 1590731"/>
                  <a:gd name="connsiteY78" fmla="*/ 46466 h 594013"/>
                  <a:gd name="connsiteX79" fmla="*/ 882010 w 1590731"/>
                  <a:gd name="connsiteY79" fmla="*/ 28740 h 594013"/>
                  <a:gd name="connsiteX80" fmla="*/ 1185006 w 1590731"/>
                  <a:gd name="connsiteY80" fmla="*/ 72961 h 594013"/>
                  <a:gd name="connsiteX81" fmla="*/ 1375231 w 1590731"/>
                  <a:gd name="connsiteY81" fmla="*/ 169134 h 594013"/>
                  <a:gd name="connsiteX82" fmla="*/ 1377977 w 1590731"/>
                  <a:gd name="connsiteY82" fmla="*/ 171020 h 594013"/>
                  <a:gd name="connsiteX83" fmla="*/ 1566498 w 1590731"/>
                  <a:gd name="connsiteY83" fmla="*/ 199306 h 594013"/>
                  <a:gd name="connsiteX84" fmla="*/ 1568581 w 1590731"/>
                  <a:gd name="connsiteY84" fmla="*/ 398254 h 594013"/>
                  <a:gd name="connsiteX85" fmla="*/ 1537997 w 1590731"/>
                  <a:gd name="connsiteY85" fmla="*/ 437761 h 594013"/>
                  <a:gd name="connsiteX86" fmla="*/ 863073 w 1590731"/>
                  <a:gd name="connsiteY86" fmla="*/ 182523 h 594013"/>
                  <a:gd name="connsiteX87" fmla="*/ 477320 w 1590731"/>
                  <a:gd name="connsiteY87" fmla="*/ 187238 h 594013"/>
                  <a:gd name="connsiteX88" fmla="*/ 783347 w 1590731"/>
                  <a:gd name="connsiteY88" fmla="*/ 74092 h 594013"/>
                  <a:gd name="connsiteX89" fmla="*/ 863073 w 1590731"/>
                  <a:gd name="connsiteY89" fmla="*/ 65983 h 594013"/>
                  <a:gd name="connsiteX90" fmla="*/ 882010 w 1590731"/>
                  <a:gd name="connsiteY90" fmla="*/ 65418 h 594013"/>
                  <a:gd name="connsiteX91" fmla="*/ 898959 w 1590731"/>
                  <a:gd name="connsiteY91" fmla="*/ 65418 h 594013"/>
                  <a:gd name="connsiteX92" fmla="*/ 1318420 w 1590731"/>
                  <a:gd name="connsiteY92" fmla="*/ 180826 h 594013"/>
                  <a:gd name="connsiteX93" fmla="*/ 919506 w 1590731"/>
                  <a:gd name="connsiteY93" fmla="*/ 182335 h 594013"/>
                  <a:gd name="connsiteX94" fmla="*/ 881631 w 1590731"/>
                  <a:gd name="connsiteY94" fmla="*/ 182335 h 5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590731" h="594013">
                    <a:moveTo>
                      <a:pt x="1594430" y="174980"/>
                    </a:moveTo>
                    <a:lnTo>
                      <a:pt x="1388582" y="143959"/>
                    </a:lnTo>
                    <a:cubicBezTo>
                      <a:pt x="1358173" y="122945"/>
                      <a:pt x="1326347" y="104043"/>
                      <a:pt x="1293328" y="87387"/>
                    </a:cubicBezTo>
                    <a:cubicBezTo>
                      <a:pt x="1159725" y="20914"/>
                      <a:pt x="1009174" y="-7938"/>
                      <a:pt x="845745" y="1868"/>
                    </a:cubicBezTo>
                    <a:cubicBezTo>
                      <a:pt x="675858" y="12738"/>
                      <a:pt x="512170" y="69560"/>
                      <a:pt x="372313" y="166211"/>
                    </a:cubicBezTo>
                    <a:lnTo>
                      <a:pt x="372313" y="166211"/>
                    </a:lnTo>
                    <a:cubicBezTo>
                      <a:pt x="243463" y="165709"/>
                      <a:pt x="118228" y="208608"/>
                      <a:pt x="16955" y="287937"/>
                    </a:cubicBezTo>
                    <a:lnTo>
                      <a:pt x="12978" y="291049"/>
                    </a:lnTo>
                    <a:lnTo>
                      <a:pt x="11842" y="295952"/>
                    </a:lnTo>
                    <a:cubicBezTo>
                      <a:pt x="-3947" y="364202"/>
                      <a:pt x="-3947" y="435134"/>
                      <a:pt x="11842" y="503385"/>
                    </a:cubicBezTo>
                    <a:lnTo>
                      <a:pt x="14304" y="514228"/>
                    </a:lnTo>
                    <a:lnTo>
                      <a:pt x="25572" y="514228"/>
                    </a:lnTo>
                    <a:lnTo>
                      <a:pt x="136923" y="515454"/>
                    </a:lnTo>
                    <a:cubicBezTo>
                      <a:pt x="170540" y="587236"/>
                      <a:pt x="256229" y="618289"/>
                      <a:pt x="328315" y="584813"/>
                    </a:cubicBezTo>
                    <a:cubicBezTo>
                      <a:pt x="358181" y="570943"/>
                      <a:pt x="382367" y="547294"/>
                      <a:pt x="396837" y="517811"/>
                    </a:cubicBezTo>
                    <a:cubicBezTo>
                      <a:pt x="571155" y="519131"/>
                      <a:pt x="730890" y="519791"/>
                      <a:pt x="870269" y="519791"/>
                    </a:cubicBezTo>
                    <a:cubicBezTo>
                      <a:pt x="979063" y="519791"/>
                      <a:pt x="1075644" y="519791"/>
                      <a:pt x="1157547" y="518565"/>
                    </a:cubicBezTo>
                    <a:cubicBezTo>
                      <a:pt x="1193013" y="589518"/>
                      <a:pt x="1279525" y="618408"/>
                      <a:pt x="1350778" y="583092"/>
                    </a:cubicBezTo>
                    <a:cubicBezTo>
                      <a:pt x="1380971" y="568127"/>
                      <a:pt x="1404937" y="543090"/>
                      <a:pt x="1418503" y="512342"/>
                    </a:cubicBezTo>
                    <a:cubicBezTo>
                      <a:pt x="1433653" y="511399"/>
                      <a:pt x="1444826" y="510456"/>
                      <a:pt x="1451738" y="509325"/>
                    </a:cubicBezTo>
                    <a:cubicBezTo>
                      <a:pt x="1491541" y="503151"/>
                      <a:pt x="1528540" y="485140"/>
                      <a:pt x="1557881" y="457655"/>
                    </a:cubicBezTo>
                    <a:cubicBezTo>
                      <a:pt x="1572946" y="443351"/>
                      <a:pt x="1585521" y="426655"/>
                      <a:pt x="1595093" y="408248"/>
                    </a:cubicBezTo>
                    <a:lnTo>
                      <a:pt x="1596703" y="405137"/>
                    </a:lnTo>
                    <a:close/>
                    <a:moveTo>
                      <a:pt x="1170803" y="454449"/>
                    </a:moveTo>
                    <a:cubicBezTo>
                      <a:pt x="1170803" y="390711"/>
                      <a:pt x="1222692" y="339041"/>
                      <a:pt x="1286700" y="339041"/>
                    </a:cubicBezTo>
                    <a:cubicBezTo>
                      <a:pt x="1350707" y="339041"/>
                      <a:pt x="1402596" y="390711"/>
                      <a:pt x="1402596" y="454449"/>
                    </a:cubicBezTo>
                    <a:cubicBezTo>
                      <a:pt x="1402596" y="518188"/>
                      <a:pt x="1350707" y="569858"/>
                      <a:pt x="1286700" y="569858"/>
                    </a:cubicBezTo>
                    <a:cubicBezTo>
                      <a:pt x="1222735" y="569754"/>
                      <a:pt x="1170908" y="518145"/>
                      <a:pt x="1170804" y="454449"/>
                    </a:cubicBezTo>
                    <a:close/>
                    <a:moveTo>
                      <a:pt x="267495" y="569952"/>
                    </a:moveTo>
                    <a:cubicBezTo>
                      <a:pt x="203488" y="569952"/>
                      <a:pt x="151599" y="518282"/>
                      <a:pt x="151599" y="454544"/>
                    </a:cubicBezTo>
                    <a:cubicBezTo>
                      <a:pt x="151599" y="390805"/>
                      <a:pt x="203488" y="339135"/>
                      <a:pt x="267495" y="339135"/>
                    </a:cubicBezTo>
                    <a:cubicBezTo>
                      <a:pt x="331466" y="339135"/>
                      <a:pt x="383339" y="390748"/>
                      <a:pt x="383391" y="454449"/>
                    </a:cubicBezTo>
                    <a:cubicBezTo>
                      <a:pt x="383339" y="518182"/>
                      <a:pt x="331497" y="569848"/>
                      <a:pt x="267495" y="569952"/>
                    </a:cubicBezTo>
                    <a:close/>
                    <a:moveTo>
                      <a:pt x="407252" y="489525"/>
                    </a:moveTo>
                    <a:cubicBezTo>
                      <a:pt x="409275" y="481576"/>
                      <a:pt x="410605" y="473469"/>
                      <a:pt x="411229" y="465293"/>
                    </a:cubicBezTo>
                    <a:lnTo>
                      <a:pt x="1142871" y="465293"/>
                    </a:lnTo>
                    <a:cubicBezTo>
                      <a:pt x="1143507" y="473760"/>
                      <a:pt x="1144902" y="482153"/>
                      <a:pt x="1147037" y="490373"/>
                    </a:cubicBezTo>
                    <a:cubicBezTo>
                      <a:pt x="962399" y="491976"/>
                      <a:pt x="705609" y="491787"/>
                      <a:pt x="407252" y="489525"/>
                    </a:cubicBezTo>
                    <a:close/>
                    <a:moveTo>
                      <a:pt x="1537997" y="437666"/>
                    </a:moveTo>
                    <a:cubicBezTo>
                      <a:pt x="1526302" y="448693"/>
                      <a:pt x="1512988" y="457881"/>
                      <a:pt x="1498513" y="464915"/>
                    </a:cubicBezTo>
                    <a:cubicBezTo>
                      <a:pt x="1482460" y="473010"/>
                      <a:pt x="1465243" y="478576"/>
                      <a:pt x="1447477" y="481416"/>
                    </a:cubicBezTo>
                    <a:cubicBezTo>
                      <a:pt x="1443027" y="482076"/>
                      <a:pt x="1436493" y="482830"/>
                      <a:pt x="1428540" y="483396"/>
                    </a:cubicBezTo>
                    <a:cubicBezTo>
                      <a:pt x="1429778" y="477171"/>
                      <a:pt x="1430600" y="470871"/>
                      <a:pt x="1431002" y="464538"/>
                    </a:cubicBezTo>
                    <a:cubicBezTo>
                      <a:pt x="1431002" y="461050"/>
                      <a:pt x="1431570" y="457561"/>
                      <a:pt x="1431570" y="454072"/>
                    </a:cubicBezTo>
                    <a:cubicBezTo>
                      <a:pt x="1433008" y="374764"/>
                      <a:pt x="1369610" y="309311"/>
                      <a:pt x="1289966" y="307879"/>
                    </a:cubicBezTo>
                    <a:cubicBezTo>
                      <a:pt x="1210323" y="306447"/>
                      <a:pt x="1144593" y="369578"/>
                      <a:pt x="1143155" y="448886"/>
                    </a:cubicBezTo>
                    <a:lnTo>
                      <a:pt x="411513" y="448886"/>
                    </a:lnTo>
                    <a:cubicBezTo>
                      <a:pt x="406791" y="369666"/>
                      <a:pt x="338469" y="309257"/>
                      <a:pt x="258913" y="313960"/>
                    </a:cubicBezTo>
                    <a:cubicBezTo>
                      <a:pt x="183813" y="318399"/>
                      <a:pt x="124739" y="379549"/>
                      <a:pt x="123193" y="454449"/>
                    </a:cubicBezTo>
                    <a:cubicBezTo>
                      <a:pt x="123193" y="458032"/>
                      <a:pt x="123193" y="461427"/>
                      <a:pt x="123761" y="464915"/>
                    </a:cubicBezTo>
                    <a:cubicBezTo>
                      <a:pt x="124287" y="472345"/>
                      <a:pt x="125395" y="479722"/>
                      <a:pt x="127075" y="486979"/>
                    </a:cubicBezTo>
                    <a:lnTo>
                      <a:pt x="37313" y="485942"/>
                    </a:lnTo>
                    <a:cubicBezTo>
                      <a:pt x="35892" y="478964"/>
                      <a:pt x="34661" y="471987"/>
                      <a:pt x="33620" y="464915"/>
                    </a:cubicBezTo>
                    <a:cubicBezTo>
                      <a:pt x="25557" y="412442"/>
                      <a:pt x="27259" y="358938"/>
                      <a:pt x="38638" y="307078"/>
                    </a:cubicBezTo>
                    <a:cubicBezTo>
                      <a:pt x="135324" y="232767"/>
                      <a:pt x="254353" y="193103"/>
                      <a:pt x="376479" y="194498"/>
                    </a:cubicBezTo>
                    <a:lnTo>
                      <a:pt x="381024" y="194498"/>
                    </a:lnTo>
                    <a:lnTo>
                      <a:pt x="384717" y="191952"/>
                    </a:lnTo>
                    <a:cubicBezTo>
                      <a:pt x="441353" y="152827"/>
                      <a:pt x="502165" y="120067"/>
                      <a:pt x="566041" y="94270"/>
                    </a:cubicBezTo>
                    <a:cubicBezTo>
                      <a:pt x="655691" y="57701"/>
                      <a:pt x="750754" y="36010"/>
                      <a:pt x="847449" y="30060"/>
                    </a:cubicBezTo>
                    <a:cubicBezTo>
                      <a:pt x="852657" y="30060"/>
                      <a:pt x="857865" y="30060"/>
                      <a:pt x="863073" y="29494"/>
                    </a:cubicBezTo>
                    <a:lnTo>
                      <a:pt x="863073" y="47126"/>
                    </a:lnTo>
                    <a:cubicBezTo>
                      <a:pt x="743445" y="52368"/>
                      <a:pt x="626516" y="84232"/>
                      <a:pt x="520876" y="140377"/>
                    </a:cubicBezTo>
                    <a:cubicBezTo>
                      <a:pt x="492872" y="155205"/>
                      <a:pt x="465718" y="171574"/>
                      <a:pt x="439540" y="189406"/>
                    </a:cubicBezTo>
                    <a:cubicBezTo>
                      <a:pt x="435197" y="192306"/>
                      <a:pt x="434037" y="198164"/>
                      <a:pt x="436950" y="202489"/>
                    </a:cubicBezTo>
                    <a:cubicBezTo>
                      <a:pt x="438770" y="205191"/>
                      <a:pt x="441861" y="206768"/>
                      <a:pt x="445127" y="206661"/>
                    </a:cubicBezTo>
                    <a:lnTo>
                      <a:pt x="445127" y="206661"/>
                    </a:lnTo>
                    <a:lnTo>
                      <a:pt x="481013" y="206095"/>
                    </a:lnTo>
                    <a:cubicBezTo>
                      <a:pt x="607609" y="204115"/>
                      <a:pt x="735720" y="202512"/>
                      <a:pt x="863167" y="201381"/>
                    </a:cubicBezTo>
                    <a:lnTo>
                      <a:pt x="863167" y="424277"/>
                    </a:lnTo>
                    <a:cubicBezTo>
                      <a:pt x="863167" y="429485"/>
                      <a:pt x="867407" y="433706"/>
                      <a:pt x="872636" y="433706"/>
                    </a:cubicBezTo>
                    <a:cubicBezTo>
                      <a:pt x="877865" y="433706"/>
                      <a:pt x="882105" y="429485"/>
                      <a:pt x="882105" y="424277"/>
                    </a:cubicBezTo>
                    <a:lnTo>
                      <a:pt x="882105" y="201192"/>
                    </a:lnTo>
                    <a:lnTo>
                      <a:pt x="919979" y="201192"/>
                    </a:lnTo>
                    <a:cubicBezTo>
                      <a:pt x="1041178" y="200249"/>
                      <a:pt x="1163607" y="199778"/>
                      <a:pt x="1284901" y="199684"/>
                    </a:cubicBezTo>
                    <a:lnTo>
                      <a:pt x="1352601" y="199684"/>
                    </a:lnTo>
                    <a:cubicBezTo>
                      <a:pt x="1357831" y="199670"/>
                      <a:pt x="1362059" y="195438"/>
                      <a:pt x="1362046" y="190231"/>
                    </a:cubicBezTo>
                    <a:cubicBezTo>
                      <a:pt x="1362037" y="187038"/>
                      <a:pt x="1360407" y="184067"/>
                      <a:pt x="1357714" y="182335"/>
                    </a:cubicBezTo>
                    <a:cubicBezTo>
                      <a:pt x="1317177" y="156805"/>
                      <a:pt x="1274653" y="134545"/>
                      <a:pt x="1230551" y="115767"/>
                    </a:cubicBezTo>
                    <a:cubicBezTo>
                      <a:pt x="1120663" y="68180"/>
                      <a:pt x="1001824" y="44551"/>
                      <a:pt x="882010" y="46466"/>
                    </a:cubicBezTo>
                    <a:lnTo>
                      <a:pt x="882010" y="28740"/>
                    </a:lnTo>
                    <a:cubicBezTo>
                      <a:pt x="984856" y="25233"/>
                      <a:pt x="1087496" y="40213"/>
                      <a:pt x="1185006" y="72961"/>
                    </a:cubicBezTo>
                    <a:cubicBezTo>
                      <a:pt x="1252584" y="96086"/>
                      <a:pt x="1316605" y="128454"/>
                      <a:pt x="1375231" y="169134"/>
                    </a:cubicBezTo>
                    <a:lnTo>
                      <a:pt x="1377977" y="171020"/>
                    </a:lnTo>
                    <a:lnTo>
                      <a:pt x="1566498" y="199306"/>
                    </a:lnTo>
                    <a:lnTo>
                      <a:pt x="1568581" y="398254"/>
                    </a:lnTo>
                    <a:cubicBezTo>
                      <a:pt x="1560519" y="412931"/>
                      <a:pt x="1550200" y="426262"/>
                      <a:pt x="1537997" y="437761"/>
                    </a:cubicBezTo>
                    <a:close/>
                    <a:moveTo>
                      <a:pt x="863073" y="182523"/>
                    </a:moveTo>
                    <a:cubicBezTo>
                      <a:pt x="734489" y="183655"/>
                      <a:pt x="605147" y="185163"/>
                      <a:pt x="477320" y="187238"/>
                    </a:cubicBezTo>
                    <a:cubicBezTo>
                      <a:pt x="570326" y="128757"/>
                      <a:pt x="674551" y="90222"/>
                      <a:pt x="783347" y="74092"/>
                    </a:cubicBezTo>
                    <a:cubicBezTo>
                      <a:pt x="809765" y="70032"/>
                      <a:pt x="836376" y="67326"/>
                      <a:pt x="863073" y="65983"/>
                    </a:cubicBezTo>
                    <a:close/>
                    <a:moveTo>
                      <a:pt x="882010" y="65418"/>
                    </a:moveTo>
                    <a:cubicBezTo>
                      <a:pt x="887691" y="65418"/>
                      <a:pt x="893372" y="65418"/>
                      <a:pt x="898959" y="65418"/>
                    </a:cubicBezTo>
                    <a:cubicBezTo>
                      <a:pt x="1046501" y="66751"/>
                      <a:pt x="1191119" y="106540"/>
                      <a:pt x="1318420" y="180826"/>
                    </a:cubicBezTo>
                    <a:cubicBezTo>
                      <a:pt x="1185859" y="180826"/>
                      <a:pt x="1052067" y="181297"/>
                      <a:pt x="919506" y="182335"/>
                    </a:cubicBezTo>
                    <a:lnTo>
                      <a:pt x="881631" y="182335"/>
                    </a:ln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 42">
                <a:extLst>
                  <a:ext uri="{FF2B5EF4-FFF2-40B4-BE49-F238E27FC236}">
                    <a16:creationId xmlns:a16="http://schemas.microsoft.com/office/drawing/2014/main" xmlns="" id="{7A555A34-D0D6-48B7-83E3-4E8C52E1B835}"/>
                  </a:ext>
                </a:extLst>
              </p:cNvPr>
              <p:cNvSpPr/>
              <p:nvPr/>
            </p:nvSpPr>
            <p:spPr>
              <a:xfrm>
                <a:off x="569493" y="2265666"/>
                <a:ext cx="227247" cy="226291"/>
              </a:xfrm>
              <a:custGeom>
                <a:avLst/>
                <a:gdLst>
                  <a:gd name="connsiteX0" fmla="*/ 231792 w 227247"/>
                  <a:gd name="connsiteY0" fmla="*/ 115314 h 226290"/>
                  <a:gd name="connsiteX1" fmla="*/ 115801 w 227247"/>
                  <a:gd name="connsiteY1" fmla="*/ 0 h 226290"/>
                  <a:gd name="connsiteX2" fmla="*/ 0 w 227247"/>
                  <a:gd name="connsiteY2" fmla="*/ 115503 h 226290"/>
                  <a:gd name="connsiteX3" fmla="*/ 115896 w 227247"/>
                  <a:gd name="connsiteY3" fmla="*/ 230817 h 226290"/>
                  <a:gd name="connsiteX4" fmla="*/ 231792 w 227247"/>
                  <a:gd name="connsiteY4" fmla="*/ 115314 h 226290"/>
                  <a:gd name="connsiteX5" fmla="*/ 85218 w 227247"/>
                  <a:gd name="connsiteY5" fmla="*/ 115314 h 226290"/>
                  <a:gd name="connsiteX6" fmla="*/ 115991 w 227247"/>
                  <a:gd name="connsiteY6" fmla="*/ 84671 h 226290"/>
                  <a:gd name="connsiteX7" fmla="*/ 146764 w 227247"/>
                  <a:gd name="connsiteY7" fmla="*/ 115314 h 226290"/>
                  <a:gd name="connsiteX8" fmla="*/ 115991 w 227247"/>
                  <a:gd name="connsiteY8" fmla="*/ 145958 h 226290"/>
                  <a:gd name="connsiteX9" fmla="*/ 85218 w 227247"/>
                  <a:gd name="connsiteY9" fmla="*/ 115314 h 2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247" h="226290">
                    <a:moveTo>
                      <a:pt x="231792" y="115314"/>
                    </a:moveTo>
                    <a:cubicBezTo>
                      <a:pt x="231740" y="51576"/>
                      <a:pt x="179809" y="-52"/>
                      <a:pt x="115801" y="0"/>
                    </a:cubicBezTo>
                    <a:cubicBezTo>
                      <a:pt x="51794" y="52"/>
                      <a:pt x="-52" y="51764"/>
                      <a:pt x="0" y="115503"/>
                    </a:cubicBezTo>
                    <a:cubicBezTo>
                      <a:pt x="52" y="179204"/>
                      <a:pt x="51925" y="230817"/>
                      <a:pt x="115896" y="230817"/>
                    </a:cubicBezTo>
                    <a:cubicBezTo>
                      <a:pt x="179897" y="230713"/>
                      <a:pt x="231740" y="179046"/>
                      <a:pt x="231792" y="115314"/>
                    </a:cubicBezTo>
                    <a:close/>
                    <a:moveTo>
                      <a:pt x="85218" y="115314"/>
                    </a:moveTo>
                    <a:cubicBezTo>
                      <a:pt x="85218" y="98390"/>
                      <a:pt x="98995" y="84671"/>
                      <a:pt x="115991" y="84671"/>
                    </a:cubicBezTo>
                    <a:cubicBezTo>
                      <a:pt x="132986" y="84671"/>
                      <a:pt x="146764" y="98390"/>
                      <a:pt x="146764" y="115314"/>
                    </a:cubicBezTo>
                    <a:cubicBezTo>
                      <a:pt x="146764" y="132238"/>
                      <a:pt x="132986" y="145958"/>
                      <a:pt x="115991" y="145958"/>
                    </a:cubicBezTo>
                    <a:cubicBezTo>
                      <a:pt x="98995" y="145958"/>
                      <a:pt x="85218" y="132238"/>
                      <a:pt x="85218" y="115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 43">
                <a:extLst>
                  <a:ext uri="{FF2B5EF4-FFF2-40B4-BE49-F238E27FC236}">
                    <a16:creationId xmlns:a16="http://schemas.microsoft.com/office/drawing/2014/main" xmlns="" id="{D5570FF2-3B6B-4BE0-8073-2B515A9FABA1}"/>
                  </a:ext>
                </a:extLst>
              </p:cNvPr>
              <p:cNvSpPr/>
              <p:nvPr/>
            </p:nvSpPr>
            <p:spPr>
              <a:xfrm>
                <a:off x="654522" y="2350336"/>
                <a:ext cx="56812" cy="56573"/>
              </a:xfrm>
              <a:custGeom>
                <a:avLst/>
                <a:gdLst>
                  <a:gd name="connsiteX0" fmla="*/ 61546 w 56811"/>
                  <a:gd name="connsiteY0" fmla="*/ 30644 h 56572"/>
                  <a:gd name="connsiteX1" fmla="*/ 30773 w 56811"/>
                  <a:gd name="connsiteY1" fmla="*/ 61287 h 56572"/>
                  <a:gd name="connsiteX2" fmla="*/ 0 w 56811"/>
                  <a:gd name="connsiteY2" fmla="*/ 30644 h 56572"/>
                  <a:gd name="connsiteX3" fmla="*/ 30773 w 56811"/>
                  <a:gd name="connsiteY3" fmla="*/ 0 h 56572"/>
                  <a:gd name="connsiteX4" fmla="*/ 61546 w 56811"/>
                  <a:gd name="connsiteY4" fmla="*/ 30644 h 5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11" h="56572">
                    <a:moveTo>
                      <a:pt x="61546" y="30644"/>
                    </a:moveTo>
                    <a:cubicBezTo>
                      <a:pt x="61546" y="47568"/>
                      <a:pt x="47769" y="61287"/>
                      <a:pt x="30773" y="61287"/>
                    </a:cubicBezTo>
                    <a:cubicBezTo>
                      <a:pt x="13778" y="61287"/>
                      <a:pt x="0" y="47568"/>
                      <a:pt x="0" y="30644"/>
                    </a:cubicBezTo>
                    <a:cubicBezTo>
                      <a:pt x="0" y="13720"/>
                      <a:pt x="13778" y="0"/>
                      <a:pt x="30773" y="0"/>
                    </a:cubicBezTo>
                    <a:cubicBezTo>
                      <a:pt x="47769" y="0"/>
                      <a:pt x="61546" y="13720"/>
                      <a:pt x="61546" y="306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 44">
                <a:extLst>
                  <a:ext uri="{FF2B5EF4-FFF2-40B4-BE49-F238E27FC236}">
                    <a16:creationId xmlns:a16="http://schemas.microsoft.com/office/drawing/2014/main" xmlns="" id="{869C011A-015D-4E1A-8AD4-CB7D8A2B15B4}"/>
                  </a:ext>
                </a:extLst>
              </p:cNvPr>
              <p:cNvSpPr/>
              <p:nvPr/>
            </p:nvSpPr>
            <p:spPr>
              <a:xfrm>
                <a:off x="1588697" y="2265571"/>
                <a:ext cx="227247" cy="226291"/>
              </a:xfrm>
              <a:custGeom>
                <a:avLst/>
                <a:gdLst>
                  <a:gd name="connsiteX0" fmla="*/ 231792 w 227247"/>
                  <a:gd name="connsiteY0" fmla="*/ 115408 h 226290"/>
                  <a:gd name="connsiteX1" fmla="*/ 115896 w 227247"/>
                  <a:gd name="connsiteY1" fmla="*/ 0 h 226290"/>
                  <a:gd name="connsiteX2" fmla="*/ 0 w 227247"/>
                  <a:gd name="connsiteY2" fmla="*/ 115408 h 226290"/>
                  <a:gd name="connsiteX3" fmla="*/ 115896 w 227247"/>
                  <a:gd name="connsiteY3" fmla="*/ 230817 h 226290"/>
                  <a:gd name="connsiteX4" fmla="*/ 231792 w 227247"/>
                  <a:gd name="connsiteY4" fmla="*/ 115408 h 226290"/>
                  <a:gd name="connsiteX5" fmla="*/ 115896 w 227247"/>
                  <a:gd name="connsiteY5" fmla="*/ 85236 h 226290"/>
                  <a:gd name="connsiteX6" fmla="*/ 146669 w 227247"/>
                  <a:gd name="connsiteY6" fmla="*/ 115880 h 226290"/>
                  <a:gd name="connsiteX7" fmla="*/ 115896 w 227247"/>
                  <a:gd name="connsiteY7" fmla="*/ 146523 h 226290"/>
                  <a:gd name="connsiteX8" fmla="*/ 85123 w 227247"/>
                  <a:gd name="connsiteY8" fmla="*/ 115880 h 226290"/>
                  <a:gd name="connsiteX9" fmla="*/ 115896 w 227247"/>
                  <a:gd name="connsiteY9" fmla="*/ 85236 h 2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247" h="226290">
                    <a:moveTo>
                      <a:pt x="231792" y="115408"/>
                    </a:moveTo>
                    <a:cubicBezTo>
                      <a:pt x="231792" y="51670"/>
                      <a:pt x="179904" y="0"/>
                      <a:pt x="115896" y="0"/>
                    </a:cubicBezTo>
                    <a:cubicBezTo>
                      <a:pt x="51888" y="0"/>
                      <a:pt x="0" y="51670"/>
                      <a:pt x="0" y="115408"/>
                    </a:cubicBezTo>
                    <a:cubicBezTo>
                      <a:pt x="0" y="179147"/>
                      <a:pt x="51888" y="230817"/>
                      <a:pt x="115896" y="230817"/>
                    </a:cubicBezTo>
                    <a:cubicBezTo>
                      <a:pt x="179861" y="230713"/>
                      <a:pt x="231688" y="179104"/>
                      <a:pt x="231792" y="115408"/>
                    </a:cubicBezTo>
                    <a:close/>
                    <a:moveTo>
                      <a:pt x="115896" y="85236"/>
                    </a:moveTo>
                    <a:cubicBezTo>
                      <a:pt x="132892" y="85236"/>
                      <a:pt x="146669" y="98956"/>
                      <a:pt x="146669" y="115880"/>
                    </a:cubicBezTo>
                    <a:cubicBezTo>
                      <a:pt x="146669" y="132804"/>
                      <a:pt x="132892" y="146523"/>
                      <a:pt x="115896" y="146523"/>
                    </a:cubicBezTo>
                    <a:cubicBezTo>
                      <a:pt x="98901" y="146523"/>
                      <a:pt x="85123" y="132804"/>
                      <a:pt x="85123" y="115880"/>
                    </a:cubicBezTo>
                    <a:cubicBezTo>
                      <a:pt x="85123" y="98956"/>
                      <a:pt x="98901" y="85236"/>
                      <a:pt x="115896" y="852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 45">
                <a:extLst>
                  <a:ext uri="{FF2B5EF4-FFF2-40B4-BE49-F238E27FC236}">
                    <a16:creationId xmlns:a16="http://schemas.microsoft.com/office/drawing/2014/main" xmlns="" id="{6DF084CC-AEC1-496A-8253-35CB97EE4C55}"/>
                  </a:ext>
                </a:extLst>
              </p:cNvPr>
              <p:cNvSpPr/>
              <p:nvPr/>
            </p:nvSpPr>
            <p:spPr>
              <a:xfrm>
                <a:off x="1673821" y="2350336"/>
                <a:ext cx="56812" cy="56573"/>
              </a:xfrm>
              <a:custGeom>
                <a:avLst/>
                <a:gdLst>
                  <a:gd name="connsiteX0" fmla="*/ 61546 w 56811"/>
                  <a:gd name="connsiteY0" fmla="*/ 30644 h 56572"/>
                  <a:gd name="connsiteX1" fmla="*/ 30773 w 56811"/>
                  <a:gd name="connsiteY1" fmla="*/ 61287 h 56572"/>
                  <a:gd name="connsiteX2" fmla="*/ 0 w 56811"/>
                  <a:gd name="connsiteY2" fmla="*/ 30644 h 56572"/>
                  <a:gd name="connsiteX3" fmla="*/ 30773 w 56811"/>
                  <a:gd name="connsiteY3" fmla="*/ 0 h 56572"/>
                  <a:gd name="connsiteX4" fmla="*/ 61546 w 56811"/>
                  <a:gd name="connsiteY4" fmla="*/ 30644 h 5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11" h="56572">
                    <a:moveTo>
                      <a:pt x="61546" y="30644"/>
                    </a:moveTo>
                    <a:cubicBezTo>
                      <a:pt x="61546" y="47568"/>
                      <a:pt x="47769" y="61287"/>
                      <a:pt x="30773" y="61287"/>
                    </a:cubicBezTo>
                    <a:cubicBezTo>
                      <a:pt x="13778" y="61287"/>
                      <a:pt x="0" y="47568"/>
                      <a:pt x="0" y="30644"/>
                    </a:cubicBezTo>
                    <a:cubicBezTo>
                      <a:pt x="0" y="13720"/>
                      <a:pt x="13778" y="0"/>
                      <a:pt x="30773" y="0"/>
                    </a:cubicBezTo>
                    <a:cubicBezTo>
                      <a:pt x="47769" y="0"/>
                      <a:pt x="61546" y="13720"/>
                      <a:pt x="61546" y="306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45" name="Graphic 49" descr="Truck">
              <a:extLst>
                <a:ext uri="{FF2B5EF4-FFF2-40B4-BE49-F238E27FC236}">
                  <a16:creationId xmlns:a16="http://schemas.microsoft.com/office/drawing/2014/main" xmlns="" id="{A03A6B0E-8FD2-4E9B-8DB2-F95AB50CA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8269" y="1937983"/>
              <a:ext cx="1424826" cy="1424826"/>
            </a:xfrm>
            <a:prstGeom prst="rect">
              <a:avLst/>
            </a:prstGeom>
          </p:spPr>
        </p:pic>
      </p:grpSp>
      <p:pic>
        <p:nvPicPr>
          <p:cNvPr id="82" name="Picture 81" descr="A close up of electronics  Description automatically generated">
            <a:extLst>
              <a:ext uri="{FF2B5EF4-FFF2-40B4-BE49-F238E27FC236}">
                <a16:creationId xmlns:a16="http://schemas.microsoft.com/office/drawing/2014/main" xmlns="" id="{84667E22-0DC8-4990-9CF4-C15820ED40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17" y="2213717"/>
            <a:ext cx="816521" cy="829239"/>
          </a:xfrm>
          <a:prstGeom prst="rect">
            <a:avLst/>
          </a:prstGeom>
        </p:spPr>
      </p:pic>
      <p:pic>
        <p:nvPicPr>
          <p:cNvPr id="83" name="Graphic 88" descr="Cloud">
            <a:extLst>
              <a:ext uri="{FF2B5EF4-FFF2-40B4-BE49-F238E27FC236}">
                <a16:creationId xmlns:a16="http://schemas.microsoft.com/office/drawing/2014/main" xmlns="" id="{58FB107C-8618-4604-9B97-E4474CF91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71014" y="2912625"/>
            <a:ext cx="2068629" cy="156520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2F83282-B5E0-4DBC-9B55-395CA6FAB603}"/>
              </a:ext>
            </a:extLst>
          </p:cNvPr>
          <p:cNvSpPr txBox="1"/>
          <p:nvPr/>
        </p:nvSpPr>
        <p:spPr>
          <a:xfrm>
            <a:off x="3908219" y="3509046"/>
            <a:ext cx="139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MEA Cloud</a:t>
            </a:r>
          </a:p>
        </p:txBody>
      </p:sp>
      <p:sp>
        <p:nvSpPr>
          <p:cNvPr id="86" name="Rectangle: Rounded Corners 92">
            <a:extLst>
              <a:ext uri="{FF2B5EF4-FFF2-40B4-BE49-F238E27FC236}">
                <a16:creationId xmlns:a16="http://schemas.microsoft.com/office/drawing/2014/main" xmlns="" id="{229C02CD-B653-482B-B77D-76FDDB770610}"/>
              </a:ext>
            </a:extLst>
          </p:cNvPr>
          <p:cNvSpPr/>
          <p:nvPr/>
        </p:nvSpPr>
        <p:spPr>
          <a:xfrm>
            <a:off x="3203848" y="1241698"/>
            <a:ext cx="2923146" cy="1683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lnSpc>
                <a:spcPts val="1800"/>
              </a:lnSpc>
              <a:buFont typeface="Wingdings" panose="05000000000000000000" pitchFamily="2" charset="2"/>
              <a:buChar char="§"/>
              <a:defRPr/>
            </a:pPr>
            <a:endParaRPr lang="en-US" sz="1500" b="1" dirty="0">
              <a:solidFill>
                <a:prstClr val="black"/>
              </a:solidFill>
            </a:endParaRPr>
          </a:p>
          <a:p>
            <a:pPr marL="257175" indent="-257175" defTabSz="685800">
              <a:lnSpc>
                <a:spcPts val="1800"/>
              </a:lnSpc>
              <a:buFont typeface="Wingdings" panose="05000000000000000000" pitchFamily="2" charset="2"/>
              <a:buChar char="§"/>
              <a:defRPr/>
            </a:pP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การใช้ยานพาหนะ 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ไมล์ น้ำมัน ระยะทาง 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ความเร็ว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257175" indent="-257175" defTabSz="685800">
              <a:lnSpc>
                <a:spcPts val="1800"/>
              </a:lnSpc>
              <a:buFont typeface="Wingdings" panose="05000000000000000000" pitchFamily="2" charset="2"/>
              <a:buChar char="§"/>
              <a:defRPr/>
            </a:pP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บันทึกการเข้า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 ปฏิบัติงาน และยืนยันคนขับกับรถ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2621382-7BAB-4D52-8E53-23FB0AD0E8E1}"/>
              </a:ext>
            </a:extLst>
          </p:cNvPr>
          <p:cNvSpPr txBox="1"/>
          <p:nvPr/>
        </p:nvSpPr>
        <p:spPr>
          <a:xfrm>
            <a:off x="3853039" y="1228848"/>
            <a:ext cx="17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Automatic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35DE7DF6-C784-4ECB-B0C4-AA6E30B5E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4345" y="4576414"/>
            <a:ext cx="484674" cy="48924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7C88AC5-8B4B-4992-8D72-DEC4827120BE}"/>
              </a:ext>
            </a:extLst>
          </p:cNvPr>
          <p:cNvSpPr txBox="1"/>
          <p:nvPr/>
        </p:nvSpPr>
        <p:spPr>
          <a:xfrm>
            <a:off x="7154809" y="4594045"/>
            <a:ext cx="123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Mobile App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0" name="Graphic 96" descr="Computer">
            <a:extLst>
              <a:ext uri="{FF2B5EF4-FFF2-40B4-BE49-F238E27FC236}">
                <a16:creationId xmlns:a16="http://schemas.microsoft.com/office/drawing/2014/main" xmlns="" id="{3C92E838-A1F0-4374-969A-543A29E7B8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688190" y="5083293"/>
            <a:ext cx="616563" cy="616563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588FF13-6C3B-40C5-B73E-ED982D3BECD6}"/>
              </a:ext>
            </a:extLst>
          </p:cNvPr>
          <p:cNvSpPr txBox="1"/>
          <p:nvPr/>
        </p:nvSpPr>
        <p:spPr>
          <a:xfrm>
            <a:off x="6679072" y="5590990"/>
            <a:ext cx="123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App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CE4A5E1-DB98-41DD-BEFA-1E4DAEBC1B40}"/>
              </a:ext>
            </a:extLst>
          </p:cNvPr>
          <p:cNvSpPr txBox="1"/>
          <p:nvPr/>
        </p:nvSpPr>
        <p:spPr>
          <a:xfrm>
            <a:off x="2227252" y="3132923"/>
            <a:ext cx="65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GPS</a:t>
            </a:r>
          </a:p>
        </p:txBody>
      </p:sp>
      <p:sp>
        <p:nvSpPr>
          <p:cNvPr id="94" name="Rectangle: Rounded Corners 100">
            <a:extLst>
              <a:ext uri="{FF2B5EF4-FFF2-40B4-BE49-F238E27FC236}">
                <a16:creationId xmlns:a16="http://schemas.microsoft.com/office/drawing/2014/main" xmlns="" id="{F2073E39-20A2-4530-A10D-B19C92B3893D}"/>
              </a:ext>
            </a:extLst>
          </p:cNvPr>
          <p:cNvSpPr/>
          <p:nvPr/>
        </p:nvSpPr>
        <p:spPr>
          <a:xfrm>
            <a:off x="3119714" y="4495464"/>
            <a:ext cx="3038456" cy="23031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lnSpc>
                <a:spcPts val="1800"/>
              </a:lnSpc>
              <a:buFont typeface="Wingdings" panose="05000000000000000000" pitchFamily="2" charset="2"/>
              <a:buChar char="§"/>
              <a:defRPr/>
            </a:pPr>
            <a:endParaRPr lang="en-US" sz="1500" b="1" dirty="0">
              <a:solidFill>
                <a:prstClr val="black"/>
              </a:solidFill>
            </a:endParaRP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งานทะเบียน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-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ค่าใช้จ่าย</a:t>
            </a: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งานตรวจสภาพ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ต่อทะเบียน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ประกันภัย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งานอุบัติเหตุ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-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งานตัดจำหน่ายยานพาหนะ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การจองและจัดสรร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Dashboard</a:t>
            </a:r>
            <a:endParaRPr lang="th-TH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การใช้ยานพาหนะ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การวิเคราะห์เพื่อการตัดสินใจ</a:t>
            </a: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งานซ่อมบำรุงรักษา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รายงาน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ค่าน้ำมัน/ค่าพลังงานไฟฟ้า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defTabSz="685800">
              <a:lnSpc>
                <a:spcPts val="18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งานจัดหาว่าจ้าง พนักงานจ้างเหมาขับรถ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5A9AAE2D-C699-405E-8336-172A32511778}"/>
              </a:ext>
            </a:extLst>
          </p:cNvPr>
          <p:cNvSpPr/>
          <p:nvPr/>
        </p:nvSpPr>
        <p:spPr>
          <a:xfrm>
            <a:off x="6211646" y="4425416"/>
            <a:ext cx="225451" cy="173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workflow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E9B5346-0698-4752-BAB0-142095EC90E2}"/>
              </a:ext>
            </a:extLst>
          </p:cNvPr>
          <p:cNvSpPr txBox="1"/>
          <p:nvPr/>
        </p:nvSpPr>
        <p:spPr>
          <a:xfrm>
            <a:off x="3474529" y="4394514"/>
            <a:ext cx="178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LMS </a:t>
            </a:r>
          </a:p>
        </p:txBody>
      </p:sp>
      <p:sp>
        <p:nvSpPr>
          <p:cNvPr id="97" name="Rectangle: Rounded Corners 104">
            <a:extLst>
              <a:ext uri="{FF2B5EF4-FFF2-40B4-BE49-F238E27FC236}">
                <a16:creationId xmlns:a16="http://schemas.microsoft.com/office/drawing/2014/main" xmlns="" id="{C62E5655-F585-48BC-AAE8-F916CE39F72E}"/>
              </a:ext>
            </a:extLst>
          </p:cNvPr>
          <p:cNvSpPr/>
          <p:nvPr/>
        </p:nvSpPr>
        <p:spPr>
          <a:xfrm>
            <a:off x="863430" y="4768222"/>
            <a:ext cx="1607857" cy="10686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8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เชื่อมโยงระบบงาน 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SAP S/4HANA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746B0C77-1F3F-49AF-B301-17D461E08D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6" y="4359431"/>
            <a:ext cx="1123238" cy="689883"/>
          </a:xfrm>
          <a:prstGeom prst="rect">
            <a:avLst/>
          </a:prstGeom>
        </p:spPr>
      </p:pic>
      <p:sp>
        <p:nvSpPr>
          <p:cNvPr id="99" name="Arrow: Right 108">
            <a:extLst>
              <a:ext uri="{FF2B5EF4-FFF2-40B4-BE49-F238E27FC236}">
                <a16:creationId xmlns:a16="http://schemas.microsoft.com/office/drawing/2014/main" xmlns="" id="{00B0B097-21B6-4F6E-B60B-99AA6A98E6DE}"/>
              </a:ext>
            </a:extLst>
          </p:cNvPr>
          <p:cNvSpPr/>
          <p:nvPr/>
        </p:nvSpPr>
        <p:spPr>
          <a:xfrm>
            <a:off x="2449583" y="4941167"/>
            <a:ext cx="754265" cy="982381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1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Batch</a:t>
            </a:r>
          </a:p>
          <a:p>
            <a:r>
              <a:rPr lang="en-US" sz="10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schedule</a:t>
            </a:r>
          </a:p>
        </p:txBody>
      </p:sp>
      <p:pic>
        <p:nvPicPr>
          <p:cNvPr id="100" name="Picture 99" descr="A screenshot of a cell phone  Description automatically generated">
            <a:extLst>
              <a:ext uri="{FF2B5EF4-FFF2-40B4-BE49-F238E27FC236}">
                <a16:creationId xmlns:a16="http://schemas.microsoft.com/office/drawing/2014/main" xmlns="" id="{923D9F4F-1B17-4A7A-A846-A36CC658F0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06" y="3291947"/>
            <a:ext cx="2371522" cy="1173257"/>
          </a:xfrm>
          <a:prstGeom prst="rect">
            <a:avLst/>
          </a:prstGeom>
        </p:spPr>
      </p:pic>
      <p:pic>
        <p:nvPicPr>
          <p:cNvPr id="101" name="Picture 100" descr="A screenshot of a cell phone  Description automatically generated">
            <a:extLst>
              <a:ext uri="{FF2B5EF4-FFF2-40B4-BE49-F238E27FC236}">
                <a16:creationId xmlns:a16="http://schemas.microsoft.com/office/drawing/2014/main" xmlns="" id="{D15E3F20-1CA2-4733-B2B9-1C1AA44308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67" y="2284088"/>
            <a:ext cx="1218540" cy="904222"/>
          </a:xfrm>
          <a:prstGeom prst="rect">
            <a:avLst/>
          </a:prstGeom>
        </p:spPr>
      </p:pic>
      <p:sp>
        <p:nvSpPr>
          <p:cNvPr id="102" name="Arrow: Right 114">
            <a:extLst>
              <a:ext uri="{FF2B5EF4-FFF2-40B4-BE49-F238E27FC236}">
                <a16:creationId xmlns:a16="http://schemas.microsoft.com/office/drawing/2014/main" xmlns="" id="{9B3BB26A-28CB-4F18-A367-04D5CB52C4B5}"/>
              </a:ext>
            </a:extLst>
          </p:cNvPr>
          <p:cNvSpPr/>
          <p:nvPr/>
        </p:nvSpPr>
        <p:spPr>
          <a:xfrm rot="10800000">
            <a:off x="7514397" y="5028385"/>
            <a:ext cx="446751" cy="422557"/>
          </a:xfrm>
          <a:prstGeom prst="rightArrow">
            <a:avLst>
              <a:gd name="adj1" fmla="val 50000"/>
              <a:gd name="adj2" fmla="val 46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2714C28-E947-40F3-9839-9744DC5C3D51}"/>
              </a:ext>
            </a:extLst>
          </p:cNvPr>
          <p:cNvSpPr txBox="1"/>
          <p:nvPr/>
        </p:nvSpPr>
        <p:spPr>
          <a:xfrm>
            <a:off x="6225042" y="2255953"/>
            <a:ext cx="1764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</a:p>
          <a:p>
            <a:pPr algn="ctr" defTabSz="685800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</a:p>
          <a:p>
            <a:pPr lvl="0" algn="ctr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Analysis Report</a:t>
            </a:r>
          </a:p>
        </p:txBody>
      </p:sp>
      <p:pic>
        <p:nvPicPr>
          <p:cNvPr id="104" name="Graphic 118" descr="Users">
            <a:extLst>
              <a:ext uri="{FF2B5EF4-FFF2-40B4-BE49-F238E27FC236}">
                <a16:creationId xmlns:a16="http://schemas.microsoft.com/office/drawing/2014/main" xmlns="" id="{2D3A606E-55E4-4159-B024-A9763CF855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259019" y="1580504"/>
            <a:ext cx="730995" cy="730995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F15AA90-3916-4C4B-94A2-CD75845898A4}"/>
              </a:ext>
            </a:extLst>
          </p:cNvPr>
          <p:cNvSpPr txBox="1"/>
          <p:nvPr/>
        </p:nvSpPr>
        <p:spPr>
          <a:xfrm>
            <a:off x="8072894" y="1681681"/>
            <a:ext cx="94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Supervisor</a:t>
            </a:r>
            <a:endParaRPr lang="th-TH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defRPr/>
            </a:pP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 Manager</a:t>
            </a:r>
          </a:p>
        </p:txBody>
      </p:sp>
      <p:sp>
        <p:nvSpPr>
          <p:cNvPr id="106" name="Arrow: Right 120">
            <a:extLst>
              <a:ext uri="{FF2B5EF4-FFF2-40B4-BE49-F238E27FC236}">
                <a16:creationId xmlns:a16="http://schemas.microsoft.com/office/drawing/2014/main" xmlns="" id="{0D5FD0F9-7F87-4EBE-A18A-A09579DDFDEA}"/>
              </a:ext>
            </a:extLst>
          </p:cNvPr>
          <p:cNvSpPr/>
          <p:nvPr/>
        </p:nvSpPr>
        <p:spPr>
          <a:xfrm rot="16200000">
            <a:off x="4347299" y="4000943"/>
            <a:ext cx="380302" cy="584081"/>
          </a:xfrm>
          <a:prstGeom prst="rightArrow">
            <a:avLst>
              <a:gd name="adj1" fmla="val 50000"/>
              <a:gd name="adj2" fmla="val 4608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7" name="Arrow: Right 121">
            <a:extLst>
              <a:ext uri="{FF2B5EF4-FFF2-40B4-BE49-F238E27FC236}">
                <a16:creationId xmlns:a16="http://schemas.microsoft.com/office/drawing/2014/main" xmlns="" id="{39569638-1C68-4D68-BFA8-F017B328BCA8}"/>
              </a:ext>
            </a:extLst>
          </p:cNvPr>
          <p:cNvSpPr/>
          <p:nvPr/>
        </p:nvSpPr>
        <p:spPr>
          <a:xfrm rot="5400000">
            <a:off x="4304445" y="2825496"/>
            <a:ext cx="380302" cy="584081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8" name="Arrow: Right 122">
            <a:extLst>
              <a:ext uri="{FF2B5EF4-FFF2-40B4-BE49-F238E27FC236}">
                <a16:creationId xmlns:a16="http://schemas.microsoft.com/office/drawing/2014/main" xmlns="" id="{775E86B6-C411-4881-8F21-801A6BD0C1AC}"/>
              </a:ext>
            </a:extLst>
          </p:cNvPr>
          <p:cNvSpPr/>
          <p:nvPr/>
        </p:nvSpPr>
        <p:spPr>
          <a:xfrm rot="19720221">
            <a:off x="2904688" y="3022242"/>
            <a:ext cx="470197" cy="584081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9" name="Arrow: Right 123">
            <a:extLst>
              <a:ext uri="{FF2B5EF4-FFF2-40B4-BE49-F238E27FC236}">
                <a16:creationId xmlns:a16="http://schemas.microsoft.com/office/drawing/2014/main" xmlns="" id="{987F21DA-AED7-4F80-9607-A90567EF4ED0}"/>
              </a:ext>
            </a:extLst>
          </p:cNvPr>
          <p:cNvSpPr/>
          <p:nvPr/>
        </p:nvSpPr>
        <p:spPr>
          <a:xfrm>
            <a:off x="5850789" y="3281162"/>
            <a:ext cx="514041" cy="584081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ระบบบริหารจัดการยานพาหนะ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ระบบใหม่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32" y="3569141"/>
            <a:ext cx="662657" cy="66265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CE4A5E1-DB98-41DD-BEFA-1E4DAEBC1B40}"/>
              </a:ext>
            </a:extLst>
          </p:cNvPr>
          <p:cNvSpPr txBox="1"/>
          <p:nvPr/>
        </p:nvSpPr>
        <p:spPr>
          <a:xfrm>
            <a:off x="2800502" y="3892354"/>
            <a:ext cx="65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ODBII</a:t>
            </a:r>
          </a:p>
          <a:p>
            <a:pPr defTabSz="685800">
              <a:defRPr/>
            </a:pP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29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จ้างจัดทำระบบบริหารจัดการยานพาหนะ</a:t>
            </a:r>
            <a:endParaRPr lang="en-US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7086"/>
            <a:ext cx="5226446" cy="4626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" y="4693518"/>
            <a:ext cx="5025294" cy="2484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92" y="23220"/>
            <a:ext cx="4211364" cy="3216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48" y="3205249"/>
            <a:ext cx="4132379" cy="22230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713" y="3261344"/>
            <a:ext cx="4868316" cy="1342251"/>
          </a:xfrm>
          <a:prstGeom prst="rect">
            <a:avLst/>
          </a:prstGeom>
          <a:solidFill>
            <a:schemeClr val="bg1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คุณสมบัติอุปกรณ์บันทึกการเดินทาง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</a:t>
            </a: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2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EA_BRAND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A Brand">
      <a:majorFont>
        <a:latin typeface="DB Ozone X Bold"/>
        <a:ea typeface=""/>
        <a:cs typeface="DB Ozone X Bold"/>
      </a:majorFont>
      <a:minorFont>
        <a:latin typeface="DB Ozone X Light"/>
        <a:ea typeface=""/>
        <a:cs typeface="DB Ozone X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444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MEA_BRAND_01</Template>
  <TotalTime>24187</TotalTime>
  <Words>1331</Words>
  <Application>Microsoft Office PowerPoint</Application>
  <PresentationFormat>On-screen Show (4:3)</PresentationFormat>
  <Paragraphs>242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Cordia New</vt:lpstr>
      <vt:lpstr>DB Ozone X Bold</vt:lpstr>
      <vt:lpstr>DB Ozone X Light</vt:lpstr>
      <vt:lpstr>Nithan</vt:lpstr>
      <vt:lpstr>TH Sarabun New</vt:lpstr>
      <vt:lpstr>TH SarabunPSK</vt:lpstr>
      <vt:lpstr>Wingdings</vt:lpstr>
      <vt:lpstr>MEA_BRAND_01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ตำแหน่งที่ติดอุปกรณ์บันทึกการเดินทางรถยนต์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MEA</dc:creator>
  <cp:lastModifiedBy>โสภิณ ชีวกมล</cp:lastModifiedBy>
  <cp:revision>1205</cp:revision>
  <cp:lastPrinted>2022-01-30T11:21:05Z</cp:lastPrinted>
  <dcterms:created xsi:type="dcterms:W3CDTF">2013-04-09T06:25:55Z</dcterms:created>
  <dcterms:modified xsi:type="dcterms:W3CDTF">2022-02-15T05:49:22Z</dcterms:modified>
</cp:coreProperties>
</file>