
<file path=[Content_Types].xml><?xml version="1.0" encoding="utf-8"?>
<Types xmlns="http://schemas.openxmlformats.org/package/2006/content-types">
  <Default Extension="png" ContentType="image/png"/>
  <Default Extension="jfif" ContentType="image/jpe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349" r:id="rId3"/>
    <p:sldId id="362" r:id="rId4"/>
    <p:sldId id="363" r:id="rId5"/>
    <p:sldId id="364" r:id="rId6"/>
    <p:sldId id="354" r:id="rId7"/>
    <p:sldId id="355" r:id="rId8"/>
    <p:sldId id="356" r:id="rId9"/>
    <p:sldId id="358" r:id="rId10"/>
    <p:sldId id="361" r:id="rId11"/>
    <p:sldId id="365" r:id="rId12"/>
    <p:sldId id="353" r:id="rId13"/>
    <p:sldId id="366" r:id="rId14"/>
    <p:sldId id="336" r:id="rId15"/>
    <p:sldId id="335" r:id="rId16"/>
  </p:sldIdLst>
  <p:sldSz cx="9144000" cy="6858000" type="screen4x3"/>
  <p:notesSz cx="7010400" cy="92964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633"/>
    <a:srgbClr val="C00000"/>
    <a:srgbClr val="BBBCBC"/>
    <a:srgbClr val="FE5000"/>
    <a:srgbClr val="0000FF"/>
    <a:srgbClr val="63666A"/>
    <a:srgbClr val="40404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1605" autoAdjust="0"/>
  </p:normalViewPr>
  <p:slideViewPr>
    <p:cSldViewPr>
      <p:cViewPr varScale="1">
        <p:scale>
          <a:sx n="68" d="100"/>
          <a:sy n="68" d="100"/>
        </p:scale>
        <p:origin x="1488" y="3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984" y="-10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5.png"/><Relationship Id="rId4" Type="http://schemas.openxmlformats.org/officeDocument/2006/relationships/image" Target="../media/image1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5.png"/><Relationship Id="rId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54.svg"/><Relationship Id="rId2" Type="http://schemas.openxmlformats.org/officeDocument/2006/relationships/image" Target="../media/image49.svg"/><Relationship Id="rId1" Type="http://schemas.openxmlformats.org/officeDocument/2006/relationships/image" Target="../media/image26.png"/><Relationship Id="rId5" Type="http://schemas.openxmlformats.org/officeDocument/2006/relationships/image" Target="../media/image28.png"/><Relationship Id="rId4" Type="http://schemas.openxmlformats.org/officeDocument/2006/relationships/image" Target="../media/image5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8B7F8-708E-47C8-B39E-E32C2E04477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C533FCE-8441-4DDD-BE7E-64EFB29B9B9E}">
      <dgm:prSet phldrT="[Text]" custT="1"/>
      <dgm:spPr>
        <a:xfrm>
          <a:off x="3037" y="1539886"/>
          <a:ext cx="2835000" cy="425250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Outdated Technology</a:t>
          </a:r>
          <a:endParaRPr lang="en-US" sz="2800" b="1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E3AA4031-731C-4AFD-B9DE-17A7EF0FA954}" type="parTrans" cxnId="{964C1C9C-41CD-49BB-B3F1-65FC767F91F2}">
      <dgm:prSet/>
      <dgm:spPr/>
      <dgm:t>
        <a:bodyPr/>
        <a:lstStyle/>
        <a:p>
          <a:endParaRPr lang="en-US"/>
        </a:p>
      </dgm:t>
    </dgm:pt>
    <dgm:pt modelId="{9023D3D7-98D4-485A-9203-6DD7B2007871}" type="sibTrans" cxnId="{964C1C9C-41CD-49BB-B3F1-65FC767F91F2}">
      <dgm:prSet/>
      <dgm:spPr/>
      <dgm:t>
        <a:bodyPr/>
        <a:lstStyle/>
        <a:p>
          <a:endParaRPr lang="en-US"/>
        </a:p>
      </dgm:t>
    </dgm:pt>
    <dgm:pt modelId="{63E1078B-7CB2-4E4A-86DE-E2BDF4C3CDBE}">
      <dgm:prSet phldrT="[Text]" custT="1"/>
      <dgm:spPr>
        <a:xfrm>
          <a:off x="3037" y="2025606"/>
          <a:ext cx="2835000" cy="1415536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</a:pPr>
          <a:r>
            <a:rPr lang="en-US" sz="2400" b="1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-Browser </a:t>
          </a:r>
          <a:r>
            <a:rPr lang="en-US" sz="24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not compatible</a:t>
          </a:r>
        </a:p>
      </dgm:t>
    </dgm:pt>
    <dgm:pt modelId="{9F9C8F2C-3B50-45DF-93AE-A2C05652CA6F}" type="sibTrans" cxnId="{2D8C709E-0D6B-4779-B787-F3BD18BCC0B4}">
      <dgm:prSet/>
      <dgm:spPr/>
      <dgm:t>
        <a:bodyPr/>
        <a:lstStyle/>
        <a:p>
          <a:endParaRPr lang="en-US"/>
        </a:p>
      </dgm:t>
    </dgm:pt>
    <dgm:pt modelId="{6F750458-62A1-423B-8001-BF9B791AA8C2}" type="parTrans" cxnId="{2D8C709E-0D6B-4779-B787-F3BD18BCC0B4}">
      <dgm:prSet/>
      <dgm:spPr/>
      <dgm:t>
        <a:bodyPr/>
        <a:lstStyle/>
        <a:p>
          <a:endParaRPr lang="en-US"/>
        </a:p>
      </dgm:t>
    </dgm:pt>
    <dgm:pt modelId="{DDCF2390-A7C3-4E9A-987F-F4F8D2847FEF}">
      <dgm:prSet phldrT="[Text]" custT="1"/>
      <dgm:spPr>
        <a:xfrm>
          <a:off x="3037" y="2025606"/>
          <a:ext cx="2835000" cy="1415536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Transfer data</a:t>
          </a:r>
          <a:endParaRPr lang="th-TH" sz="28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  <a:p>
          <a:pPr>
            <a:lnSpc>
              <a:spcPct val="100000"/>
            </a:lnSpc>
            <a:defRPr b="1"/>
          </a:pPr>
          <a:r>
            <a:rPr lang="en-US" sz="28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Other system</a:t>
          </a:r>
          <a:endParaRPr lang="th-TH" sz="28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AAFBAD31-012A-439B-B110-00D44407D885}" type="parTrans" cxnId="{8B4E3A53-1EA9-4306-BF23-644E8F63C1C5}">
      <dgm:prSet/>
      <dgm:spPr/>
      <dgm:t>
        <a:bodyPr/>
        <a:lstStyle/>
        <a:p>
          <a:endParaRPr lang="en-US"/>
        </a:p>
      </dgm:t>
    </dgm:pt>
    <dgm:pt modelId="{6154AB51-F989-4304-A34D-2AA25E7CE898}" type="sibTrans" cxnId="{8B4E3A53-1EA9-4306-BF23-644E8F63C1C5}">
      <dgm:prSet/>
      <dgm:spPr/>
      <dgm:t>
        <a:bodyPr/>
        <a:lstStyle/>
        <a:p>
          <a:endParaRPr lang="en-US"/>
        </a:p>
      </dgm:t>
    </dgm:pt>
    <dgm:pt modelId="{D7C08D0F-E629-4417-8725-06BADE3765D6}">
      <dgm:prSet phldrT="[Text]" custT="1"/>
      <dgm:spPr>
        <a:xfrm>
          <a:off x="3037" y="2025606"/>
          <a:ext cx="2835000" cy="1415536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Not Efficient</a:t>
          </a:r>
        </a:p>
        <a:p>
          <a:pPr>
            <a:lnSpc>
              <a:spcPct val="100000"/>
            </a:lnSpc>
            <a:defRPr b="1"/>
          </a:pPr>
          <a:endParaRPr lang="th-TH" sz="24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Cordia New" panose="020B0304020202020204" pitchFamily="34" charset="-34"/>
          </a:endParaRPr>
        </a:p>
      </dgm:t>
    </dgm:pt>
    <dgm:pt modelId="{D2673C87-2353-42E3-ACF8-EC4689F917CA}" type="parTrans" cxnId="{CAA33549-B283-4242-86E6-1C324722E283}">
      <dgm:prSet/>
      <dgm:spPr/>
      <dgm:t>
        <a:bodyPr/>
        <a:lstStyle/>
        <a:p>
          <a:endParaRPr lang="en-US"/>
        </a:p>
      </dgm:t>
    </dgm:pt>
    <dgm:pt modelId="{2C89BAB8-9169-454D-BD38-8AA867A9D1E9}" type="sibTrans" cxnId="{CAA33549-B283-4242-86E6-1C324722E283}">
      <dgm:prSet/>
      <dgm:spPr/>
      <dgm:t>
        <a:bodyPr/>
        <a:lstStyle/>
        <a:p>
          <a:endParaRPr lang="en-US"/>
        </a:p>
      </dgm:t>
    </dgm:pt>
    <dgm:pt modelId="{2DD2509F-BFAE-4A44-8596-72833CE264AB}">
      <dgm:prSet phldrT="[Text]" custT="1"/>
      <dgm:spPr>
        <a:xfrm>
          <a:off x="3037" y="2025606"/>
          <a:ext cx="2835000" cy="1415536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</a:pPr>
          <a:r>
            <a:rPr lang="en-US" sz="24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Data not Updated</a:t>
          </a:r>
          <a:endParaRPr lang="th-TH" sz="2400" b="1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01D742B2-C14E-4C9F-8C7A-B9C8484F6491}" type="parTrans" cxnId="{03F2AECC-D2B8-4907-9CE3-8896456E78D6}">
      <dgm:prSet/>
      <dgm:spPr/>
      <dgm:t>
        <a:bodyPr/>
        <a:lstStyle/>
        <a:p>
          <a:endParaRPr lang="en-US"/>
        </a:p>
      </dgm:t>
    </dgm:pt>
    <dgm:pt modelId="{F5D61B2B-0FB8-4E9D-BC16-02D7D8C8B335}" type="sibTrans" cxnId="{03F2AECC-D2B8-4907-9CE3-8896456E78D6}">
      <dgm:prSet/>
      <dgm:spPr/>
      <dgm:t>
        <a:bodyPr/>
        <a:lstStyle/>
        <a:p>
          <a:endParaRPr lang="en-US"/>
        </a:p>
      </dgm:t>
    </dgm:pt>
    <dgm:pt modelId="{13EF2C3E-D8CC-4C92-AD63-2967394AB8F5}">
      <dgm:prSet phldrT="[Text]" custT="1"/>
      <dgm:spPr>
        <a:xfrm>
          <a:off x="3037" y="2025606"/>
          <a:ext cx="2835000" cy="1415536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</a:pPr>
          <a:r>
            <a: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Not </a:t>
          </a:r>
          <a:endParaRPr lang="en-US" sz="2400" b="1" dirty="0" smtClean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>
            <a:lnSpc>
              <a:spcPct val="100000"/>
            </a:lnSpc>
          </a:pPr>
          <a:r>
            <a:rPr lang="en-US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automatic</a:t>
          </a:r>
          <a:endParaRPr lang="en-US" sz="2400" b="1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0D988A3-79ED-4C19-9F87-009E944EA0E2}" type="parTrans" cxnId="{C28D1BFB-9133-4111-AE8E-026310F0A02A}">
      <dgm:prSet/>
      <dgm:spPr/>
      <dgm:t>
        <a:bodyPr/>
        <a:lstStyle/>
        <a:p>
          <a:endParaRPr lang="en-US"/>
        </a:p>
      </dgm:t>
    </dgm:pt>
    <dgm:pt modelId="{8849F6CE-5603-435C-BA7D-5E4B43B506F7}" type="sibTrans" cxnId="{C28D1BFB-9133-4111-AE8E-026310F0A02A}">
      <dgm:prSet/>
      <dgm:spPr/>
      <dgm:t>
        <a:bodyPr/>
        <a:lstStyle/>
        <a:p>
          <a:endParaRPr lang="en-US"/>
        </a:p>
      </dgm:t>
    </dgm:pt>
    <dgm:pt modelId="{C232DD58-0FBF-4930-842B-BF5D9E0D0425}">
      <dgm:prSet phldrT="[Text]" custT="1"/>
      <dgm:spPr>
        <a:xfrm>
          <a:off x="3037" y="2025606"/>
          <a:ext cx="2835000" cy="1415536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</a:pPr>
          <a:r>
            <a:rPr lang="en-US" sz="2400" b="1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-Unsupported      </a:t>
          </a:r>
          <a:r>
            <a:rPr lang="en-US" sz="24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new business</a:t>
          </a:r>
        </a:p>
        <a:p>
          <a:pPr>
            <a:lnSpc>
              <a:spcPct val="100000"/>
            </a:lnSpc>
            <a:buFont typeface="Wingdings" panose="05000000000000000000" pitchFamily="2" charset="2"/>
            <a:buChar char="§"/>
          </a:pPr>
          <a:endParaRPr lang="en-US" sz="18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B8E6170-528F-4CE9-9238-4B6C8D7A26ED}" type="parTrans" cxnId="{C95CC362-4F25-488B-9ECB-DB3EFA4D19FE}">
      <dgm:prSet/>
      <dgm:spPr/>
      <dgm:t>
        <a:bodyPr/>
        <a:lstStyle/>
        <a:p>
          <a:endParaRPr lang="en-US"/>
        </a:p>
      </dgm:t>
    </dgm:pt>
    <dgm:pt modelId="{FEBB3FFD-D9C2-423E-87CC-19A731F80D7C}" type="sibTrans" cxnId="{C95CC362-4F25-488B-9ECB-DB3EFA4D19FE}">
      <dgm:prSet/>
      <dgm:spPr/>
      <dgm:t>
        <a:bodyPr/>
        <a:lstStyle/>
        <a:p>
          <a:endParaRPr lang="en-US"/>
        </a:p>
      </dgm:t>
    </dgm:pt>
    <dgm:pt modelId="{FF7C3B25-30D9-4A54-8AF1-DCB3DC5DA5B9}">
      <dgm:prSet phldrT="[Text]" custT="1"/>
      <dgm:spPr>
        <a:xfrm>
          <a:off x="3037" y="2025606"/>
          <a:ext cx="2835000" cy="1415536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</a:pPr>
          <a:r>
            <a:rPr lang="en-US" sz="24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Incorrect             Data &amp; Report</a:t>
          </a:r>
        </a:p>
        <a:p>
          <a:pPr>
            <a:lnSpc>
              <a:spcPct val="100000"/>
            </a:lnSpc>
          </a:pPr>
          <a:endParaRPr lang="en-US" sz="1800" b="1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Cordia New" panose="020B0304020202020204" pitchFamily="34" charset="-34"/>
          </a:endParaRPr>
        </a:p>
        <a:p>
          <a:pPr>
            <a:lnSpc>
              <a:spcPct val="100000"/>
            </a:lnSpc>
          </a:pPr>
          <a:endParaRPr lang="en-US" sz="18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Cordia New" panose="020B0304020202020204" pitchFamily="34" charset="-34"/>
          </a:endParaRPr>
        </a:p>
        <a:p>
          <a:pPr>
            <a:lnSpc>
              <a:spcPct val="100000"/>
            </a:lnSpc>
          </a:pPr>
          <a:endParaRPr lang="en-US" sz="18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Cordia New" panose="020B0304020202020204" pitchFamily="34" charset="-34"/>
          </a:endParaRPr>
        </a:p>
        <a:p>
          <a:pPr>
            <a:lnSpc>
              <a:spcPct val="100000"/>
            </a:lnSpc>
            <a:buNone/>
          </a:pPr>
          <a:endParaRPr lang="th-TH" sz="18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Cordia New" panose="020B0304020202020204" pitchFamily="34" charset="-34"/>
          </a:endParaRPr>
        </a:p>
      </dgm:t>
    </dgm:pt>
    <dgm:pt modelId="{1825A7B3-82BE-45FF-952A-F40D48031309}" type="parTrans" cxnId="{E43AE653-55DE-4945-A551-22CE160CADFD}">
      <dgm:prSet/>
      <dgm:spPr/>
      <dgm:t>
        <a:bodyPr/>
        <a:lstStyle/>
        <a:p>
          <a:endParaRPr lang="en-US"/>
        </a:p>
      </dgm:t>
    </dgm:pt>
    <dgm:pt modelId="{EAC03800-9E8C-411E-AA4E-91C56D00C706}" type="sibTrans" cxnId="{E43AE653-55DE-4945-A551-22CE160CADFD}">
      <dgm:prSet/>
      <dgm:spPr/>
      <dgm:t>
        <a:bodyPr/>
        <a:lstStyle/>
        <a:p>
          <a:endParaRPr lang="en-US"/>
        </a:p>
      </dgm:t>
    </dgm:pt>
    <dgm:pt modelId="{42ABF89E-46C9-45AC-9FC4-A0FC7BEA1476}" type="pres">
      <dgm:prSet presAssocID="{E968B7F8-708E-47C8-B39E-E32C2E04477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DAD0D2-547E-48C8-98C7-456EC4BBF737}" type="pres">
      <dgm:prSet presAssocID="{4C533FCE-8441-4DDD-BE7E-64EFB29B9B9E}" presName="compNode" presStyleCnt="0"/>
      <dgm:spPr/>
    </dgm:pt>
    <dgm:pt modelId="{01846872-218A-4927-A7C4-119A4F042D9E}" type="pres">
      <dgm:prSet presAssocID="{4C533FCE-8441-4DDD-BE7E-64EFB29B9B9E}" presName="iconRect" presStyleLbl="node1" presStyleIdx="0" presStyleCnt="3" custScaleX="124561" custScaleY="124065" custLinFactNeighborX="9434" custLinFactNeighborY="-24863"/>
      <dgm:spPr>
        <a:xfrm>
          <a:off x="925186" y="283462"/>
          <a:ext cx="992250" cy="99225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D9693E7-0BB5-4041-A49E-A42B5E905CD3}" type="pres">
      <dgm:prSet presAssocID="{4C533FCE-8441-4DDD-BE7E-64EFB29B9B9E}" presName="iconSpace" presStyleCnt="0"/>
      <dgm:spPr/>
    </dgm:pt>
    <dgm:pt modelId="{3BF9D430-C132-42CE-A131-85EA9AFC6F48}" type="pres">
      <dgm:prSet presAssocID="{4C533FCE-8441-4DDD-BE7E-64EFB29B9B9E}" presName="parTx" presStyleLbl="revTx" presStyleIdx="0" presStyleCnt="6" custLinFactNeighborX="3439" custLinFactNeighborY="-11829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C842BF2-CED5-40D4-864A-8A2417DE5081}" type="pres">
      <dgm:prSet presAssocID="{4C533FCE-8441-4DDD-BE7E-64EFB29B9B9E}" presName="txSpace" presStyleCnt="0"/>
      <dgm:spPr/>
    </dgm:pt>
    <dgm:pt modelId="{2DCD7FC6-E782-45FD-8D54-2437F7D7C0A9}" type="pres">
      <dgm:prSet presAssocID="{4C533FCE-8441-4DDD-BE7E-64EFB29B9B9E}" presName="desTx" presStyleLbl="revTx" presStyleIdx="1" presStyleCnt="6" custLinFactNeighborX="-152" custLinFactNeighborY="9490">
        <dgm:presLayoutVars/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35ACF6A-D8B1-41B2-9414-C23C23A65313}" type="pres">
      <dgm:prSet presAssocID="{9023D3D7-98D4-485A-9203-6DD7B2007871}" presName="sibTrans" presStyleCnt="0"/>
      <dgm:spPr/>
    </dgm:pt>
    <dgm:pt modelId="{F4D83CD1-DE7A-41C5-B021-8B24A4C98C48}" type="pres">
      <dgm:prSet presAssocID="{D7C08D0F-E629-4417-8725-06BADE3765D6}" presName="compNode" presStyleCnt="0"/>
      <dgm:spPr/>
    </dgm:pt>
    <dgm:pt modelId="{61EE2E82-1E37-457E-B385-DF24ABE31921}" type="pres">
      <dgm:prSet presAssocID="{D7C08D0F-E629-4417-8725-06BADE3765D6}" presName="iconRect" presStyleLbl="node1" presStyleIdx="1" presStyleCnt="3" custScaleX="124055" custScaleY="107696" custLinFactNeighborY="-3893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A4DC840-D0EC-489A-9A86-C8D73E66A53A}" type="pres">
      <dgm:prSet presAssocID="{D7C08D0F-E629-4417-8725-06BADE3765D6}" presName="iconSpace" presStyleCnt="0"/>
      <dgm:spPr/>
    </dgm:pt>
    <dgm:pt modelId="{F35E87C7-2EA4-41F0-808D-94249092F415}" type="pres">
      <dgm:prSet presAssocID="{D7C08D0F-E629-4417-8725-06BADE3765D6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A93D4D0-B5F6-4B62-B8FA-47E3058A1E71}" type="pres">
      <dgm:prSet presAssocID="{D7C08D0F-E629-4417-8725-06BADE3765D6}" presName="txSpace" presStyleCnt="0"/>
      <dgm:spPr/>
    </dgm:pt>
    <dgm:pt modelId="{138A4F6F-AA1D-4E0D-9E67-5E715D1B5277}" type="pres">
      <dgm:prSet presAssocID="{D7C08D0F-E629-4417-8725-06BADE3765D6}" presName="desTx" presStyleLbl="revTx" presStyleIdx="3" presStyleCnt="6" custLinFactNeighborX="-5166" custLinFactNeighborY="8117">
        <dgm:presLayoutVars/>
      </dgm:prSet>
      <dgm:spPr/>
      <dgm:t>
        <a:bodyPr/>
        <a:lstStyle/>
        <a:p>
          <a:endParaRPr lang="en-US"/>
        </a:p>
      </dgm:t>
    </dgm:pt>
    <dgm:pt modelId="{27B5FB08-121E-4562-9457-DE5ED23222C2}" type="pres">
      <dgm:prSet presAssocID="{2C89BAB8-9169-454D-BD38-8AA867A9D1E9}" presName="sibTrans" presStyleCnt="0"/>
      <dgm:spPr/>
    </dgm:pt>
    <dgm:pt modelId="{376AA3EE-E552-436D-AD47-41E3F6A9F448}" type="pres">
      <dgm:prSet presAssocID="{DDCF2390-A7C3-4E9A-987F-F4F8D2847FEF}" presName="compNode" presStyleCnt="0"/>
      <dgm:spPr/>
    </dgm:pt>
    <dgm:pt modelId="{F09CDB04-E8B8-49A2-9BFE-2326EBBF5FEB}" type="pres">
      <dgm:prSet presAssocID="{DDCF2390-A7C3-4E9A-987F-F4F8D2847FEF}" presName="iconRect" presStyleLbl="node1" presStyleIdx="2" presStyleCnt="3" custScaleX="117324" custScaleY="118059" custLinFactNeighborX="-48440" custLinFactNeighborY="-15341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ownload from cloud"/>
        </a:ext>
      </dgm:extLst>
    </dgm:pt>
    <dgm:pt modelId="{5AA6098D-7940-426B-B4C3-460EECEBECE5}" type="pres">
      <dgm:prSet presAssocID="{DDCF2390-A7C3-4E9A-987F-F4F8D2847FEF}" presName="iconSpace" presStyleCnt="0"/>
      <dgm:spPr/>
    </dgm:pt>
    <dgm:pt modelId="{1A7845F1-2EB4-4418-A658-B79FD044330F}" type="pres">
      <dgm:prSet presAssocID="{DDCF2390-A7C3-4E9A-987F-F4F8D2847FEF}" presName="parTx" presStyleLbl="revTx" presStyleIdx="4" presStyleCnt="6" custLinFactNeighborX="-25555" custLinFactNeighborY="-7363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46A4BBF-077E-4D66-B3FA-5ED764F9E86B}" type="pres">
      <dgm:prSet presAssocID="{DDCF2390-A7C3-4E9A-987F-F4F8D2847FEF}" presName="txSpace" presStyleCnt="0"/>
      <dgm:spPr/>
    </dgm:pt>
    <dgm:pt modelId="{0AB2D01C-C079-4992-80E4-EF7C42776728}" type="pres">
      <dgm:prSet presAssocID="{DDCF2390-A7C3-4E9A-987F-F4F8D2847FEF}" presName="desTx" presStyleLbl="revTx" presStyleIdx="5" presStyleCnt="6" custLinFactNeighborX="-17526" custLinFactNeighborY="10272">
        <dgm:presLayoutVars/>
      </dgm:prSet>
      <dgm:spPr/>
      <dgm:t>
        <a:bodyPr/>
        <a:lstStyle/>
        <a:p>
          <a:endParaRPr lang="en-US"/>
        </a:p>
      </dgm:t>
    </dgm:pt>
  </dgm:ptLst>
  <dgm:cxnLst>
    <dgm:cxn modelId="{A8016ADD-C7E3-4E40-8EF5-22035886AC33}" type="presOf" srcId="{2DD2509F-BFAE-4A44-8596-72833CE264AB}" destId="{138A4F6F-AA1D-4E0D-9E67-5E715D1B5277}" srcOrd="0" destOrd="0" presId="urn:microsoft.com/office/officeart/2018/5/layout/CenteredIconLabelDescriptionList"/>
    <dgm:cxn modelId="{2F51A8B0-DA9E-4692-A637-B45B6BA3354A}" type="presOf" srcId="{13EF2C3E-D8CC-4C92-AD63-2967394AB8F5}" destId="{0AB2D01C-C079-4992-80E4-EF7C42776728}" srcOrd="0" destOrd="0" presId="urn:microsoft.com/office/officeart/2018/5/layout/CenteredIconLabelDescriptionList"/>
    <dgm:cxn modelId="{518A685D-0E4A-4BD8-8B2B-13C9707B7547}" type="presOf" srcId="{FF7C3B25-30D9-4A54-8AF1-DCB3DC5DA5B9}" destId="{138A4F6F-AA1D-4E0D-9E67-5E715D1B5277}" srcOrd="0" destOrd="1" presId="urn:microsoft.com/office/officeart/2018/5/layout/CenteredIconLabelDescriptionList"/>
    <dgm:cxn modelId="{91A80446-B1C2-4A71-964F-669D4ABCF2D3}" type="presOf" srcId="{C232DD58-0FBF-4930-842B-BF5D9E0D0425}" destId="{2DCD7FC6-E782-45FD-8D54-2437F7D7C0A9}" srcOrd="0" destOrd="1" presId="urn:microsoft.com/office/officeart/2018/5/layout/CenteredIconLabelDescriptionList"/>
    <dgm:cxn modelId="{1EBBF447-44F2-4985-843D-9C7189AB8064}" type="presOf" srcId="{D7C08D0F-E629-4417-8725-06BADE3765D6}" destId="{F35E87C7-2EA4-41F0-808D-94249092F415}" srcOrd="0" destOrd="0" presId="urn:microsoft.com/office/officeart/2018/5/layout/CenteredIconLabelDescriptionList"/>
    <dgm:cxn modelId="{2D8C709E-0D6B-4779-B787-F3BD18BCC0B4}" srcId="{4C533FCE-8441-4DDD-BE7E-64EFB29B9B9E}" destId="{63E1078B-7CB2-4E4A-86DE-E2BDF4C3CDBE}" srcOrd="0" destOrd="0" parTransId="{6F750458-62A1-423B-8001-BF9B791AA8C2}" sibTransId="{9F9C8F2C-3B50-45DF-93AE-A2C05652CA6F}"/>
    <dgm:cxn modelId="{E43AE653-55DE-4945-A551-22CE160CADFD}" srcId="{D7C08D0F-E629-4417-8725-06BADE3765D6}" destId="{FF7C3B25-30D9-4A54-8AF1-DCB3DC5DA5B9}" srcOrd="1" destOrd="0" parTransId="{1825A7B3-82BE-45FF-952A-F40D48031309}" sibTransId="{EAC03800-9E8C-411E-AA4E-91C56D00C706}"/>
    <dgm:cxn modelId="{C95CC362-4F25-488B-9ECB-DB3EFA4D19FE}" srcId="{4C533FCE-8441-4DDD-BE7E-64EFB29B9B9E}" destId="{C232DD58-0FBF-4930-842B-BF5D9E0D0425}" srcOrd="1" destOrd="0" parTransId="{6B8E6170-528F-4CE9-9238-4B6C8D7A26ED}" sibTransId="{FEBB3FFD-D9C2-423E-87CC-19A731F80D7C}"/>
    <dgm:cxn modelId="{F2686089-4FC8-4D44-8393-4A77C13671B8}" type="presOf" srcId="{4C533FCE-8441-4DDD-BE7E-64EFB29B9B9E}" destId="{3BF9D430-C132-42CE-A131-85EA9AFC6F48}" srcOrd="0" destOrd="0" presId="urn:microsoft.com/office/officeart/2018/5/layout/CenteredIconLabelDescriptionList"/>
    <dgm:cxn modelId="{964C1C9C-41CD-49BB-B3F1-65FC767F91F2}" srcId="{E968B7F8-708E-47C8-B39E-E32C2E04477B}" destId="{4C533FCE-8441-4DDD-BE7E-64EFB29B9B9E}" srcOrd="0" destOrd="0" parTransId="{E3AA4031-731C-4AFD-B9DE-17A7EF0FA954}" sibTransId="{9023D3D7-98D4-485A-9203-6DD7B2007871}"/>
    <dgm:cxn modelId="{C28D1BFB-9133-4111-AE8E-026310F0A02A}" srcId="{DDCF2390-A7C3-4E9A-987F-F4F8D2847FEF}" destId="{13EF2C3E-D8CC-4C92-AD63-2967394AB8F5}" srcOrd="0" destOrd="0" parTransId="{E0D988A3-79ED-4C19-9F87-009E944EA0E2}" sibTransId="{8849F6CE-5603-435C-BA7D-5E4B43B506F7}"/>
    <dgm:cxn modelId="{03F2AECC-D2B8-4907-9CE3-8896456E78D6}" srcId="{D7C08D0F-E629-4417-8725-06BADE3765D6}" destId="{2DD2509F-BFAE-4A44-8596-72833CE264AB}" srcOrd="0" destOrd="0" parTransId="{01D742B2-C14E-4C9F-8C7A-B9C8484F6491}" sibTransId="{F5D61B2B-0FB8-4E9D-BC16-02D7D8C8B335}"/>
    <dgm:cxn modelId="{8B4E3A53-1EA9-4306-BF23-644E8F63C1C5}" srcId="{E968B7F8-708E-47C8-B39E-E32C2E04477B}" destId="{DDCF2390-A7C3-4E9A-987F-F4F8D2847FEF}" srcOrd="2" destOrd="0" parTransId="{AAFBAD31-012A-439B-B110-00D44407D885}" sibTransId="{6154AB51-F989-4304-A34D-2AA25E7CE898}"/>
    <dgm:cxn modelId="{15220A7E-1F9B-4E1F-9A00-BCDDD5EB93BA}" type="presOf" srcId="{DDCF2390-A7C3-4E9A-987F-F4F8D2847FEF}" destId="{1A7845F1-2EB4-4418-A658-B79FD044330F}" srcOrd="0" destOrd="0" presId="urn:microsoft.com/office/officeart/2018/5/layout/CenteredIconLabelDescriptionList"/>
    <dgm:cxn modelId="{CAA33549-B283-4242-86E6-1C324722E283}" srcId="{E968B7F8-708E-47C8-B39E-E32C2E04477B}" destId="{D7C08D0F-E629-4417-8725-06BADE3765D6}" srcOrd="1" destOrd="0" parTransId="{D2673C87-2353-42E3-ACF8-EC4689F917CA}" sibTransId="{2C89BAB8-9169-454D-BD38-8AA867A9D1E9}"/>
    <dgm:cxn modelId="{D3D13E18-B983-45A8-8E3B-1E4D410D6B90}" type="presOf" srcId="{E968B7F8-708E-47C8-B39E-E32C2E04477B}" destId="{42ABF89E-46C9-45AC-9FC4-A0FC7BEA1476}" srcOrd="0" destOrd="0" presId="urn:microsoft.com/office/officeart/2018/5/layout/CenteredIconLabelDescriptionList"/>
    <dgm:cxn modelId="{5066071D-B9D8-4896-B441-AC6821D7384F}" type="presOf" srcId="{63E1078B-7CB2-4E4A-86DE-E2BDF4C3CDBE}" destId="{2DCD7FC6-E782-45FD-8D54-2437F7D7C0A9}" srcOrd="0" destOrd="0" presId="urn:microsoft.com/office/officeart/2018/5/layout/CenteredIconLabelDescriptionList"/>
    <dgm:cxn modelId="{E6A3B564-0DD5-4143-B975-B94BC7A0837F}" type="presParOf" srcId="{42ABF89E-46C9-45AC-9FC4-A0FC7BEA1476}" destId="{24DAD0D2-547E-48C8-98C7-456EC4BBF737}" srcOrd="0" destOrd="0" presId="urn:microsoft.com/office/officeart/2018/5/layout/CenteredIconLabelDescriptionList"/>
    <dgm:cxn modelId="{FA886A50-9ACA-4687-B9AC-486CECEEAB69}" type="presParOf" srcId="{24DAD0D2-547E-48C8-98C7-456EC4BBF737}" destId="{01846872-218A-4927-A7C4-119A4F042D9E}" srcOrd="0" destOrd="0" presId="urn:microsoft.com/office/officeart/2018/5/layout/CenteredIconLabelDescriptionList"/>
    <dgm:cxn modelId="{E4E9F9E9-787C-40F2-BA8E-23A7D158899A}" type="presParOf" srcId="{24DAD0D2-547E-48C8-98C7-456EC4BBF737}" destId="{FD9693E7-0BB5-4041-A49E-A42B5E905CD3}" srcOrd="1" destOrd="0" presId="urn:microsoft.com/office/officeart/2018/5/layout/CenteredIconLabelDescriptionList"/>
    <dgm:cxn modelId="{152E692E-A4A0-493E-BE02-A69DADD27FB2}" type="presParOf" srcId="{24DAD0D2-547E-48C8-98C7-456EC4BBF737}" destId="{3BF9D430-C132-42CE-A131-85EA9AFC6F48}" srcOrd="2" destOrd="0" presId="urn:microsoft.com/office/officeart/2018/5/layout/CenteredIconLabelDescriptionList"/>
    <dgm:cxn modelId="{442F302D-9D93-41BA-8CF4-26BF32FE225F}" type="presParOf" srcId="{24DAD0D2-547E-48C8-98C7-456EC4BBF737}" destId="{0C842BF2-CED5-40D4-864A-8A2417DE5081}" srcOrd="3" destOrd="0" presId="urn:microsoft.com/office/officeart/2018/5/layout/CenteredIconLabelDescriptionList"/>
    <dgm:cxn modelId="{4AC9B12A-CCB1-4169-B69D-1C07AEB246DB}" type="presParOf" srcId="{24DAD0D2-547E-48C8-98C7-456EC4BBF737}" destId="{2DCD7FC6-E782-45FD-8D54-2437F7D7C0A9}" srcOrd="4" destOrd="0" presId="urn:microsoft.com/office/officeart/2018/5/layout/CenteredIconLabelDescriptionList"/>
    <dgm:cxn modelId="{9F840368-568B-4419-A2D3-7A3A09043EFD}" type="presParOf" srcId="{42ABF89E-46C9-45AC-9FC4-A0FC7BEA1476}" destId="{035ACF6A-D8B1-41B2-9414-C23C23A65313}" srcOrd="1" destOrd="0" presId="urn:microsoft.com/office/officeart/2018/5/layout/CenteredIconLabelDescriptionList"/>
    <dgm:cxn modelId="{2676664E-FD63-42CB-A585-AC0C23B57EE2}" type="presParOf" srcId="{42ABF89E-46C9-45AC-9FC4-A0FC7BEA1476}" destId="{F4D83CD1-DE7A-41C5-B021-8B24A4C98C48}" srcOrd="2" destOrd="0" presId="urn:microsoft.com/office/officeart/2018/5/layout/CenteredIconLabelDescriptionList"/>
    <dgm:cxn modelId="{A5552B96-B41B-40CD-9C87-21AA71490D45}" type="presParOf" srcId="{F4D83CD1-DE7A-41C5-B021-8B24A4C98C48}" destId="{61EE2E82-1E37-457E-B385-DF24ABE31921}" srcOrd="0" destOrd="0" presId="urn:microsoft.com/office/officeart/2018/5/layout/CenteredIconLabelDescriptionList"/>
    <dgm:cxn modelId="{E5485131-EA12-4CAD-A870-EC2494AEA954}" type="presParOf" srcId="{F4D83CD1-DE7A-41C5-B021-8B24A4C98C48}" destId="{DA4DC840-D0EC-489A-9A86-C8D73E66A53A}" srcOrd="1" destOrd="0" presId="urn:microsoft.com/office/officeart/2018/5/layout/CenteredIconLabelDescriptionList"/>
    <dgm:cxn modelId="{C528EDF0-2BD8-4C90-8AA4-CF253A0F93BC}" type="presParOf" srcId="{F4D83CD1-DE7A-41C5-B021-8B24A4C98C48}" destId="{F35E87C7-2EA4-41F0-808D-94249092F415}" srcOrd="2" destOrd="0" presId="urn:microsoft.com/office/officeart/2018/5/layout/CenteredIconLabelDescriptionList"/>
    <dgm:cxn modelId="{53A884AC-E0D2-4A00-B0F1-4E394BA8E942}" type="presParOf" srcId="{F4D83CD1-DE7A-41C5-B021-8B24A4C98C48}" destId="{AA93D4D0-B5F6-4B62-B8FA-47E3058A1E71}" srcOrd="3" destOrd="0" presId="urn:microsoft.com/office/officeart/2018/5/layout/CenteredIconLabelDescriptionList"/>
    <dgm:cxn modelId="{F93B4954-268F-4F8C-89C0-3EF5DC9ACA29}" type="presParOf" srcId="{F4D83CD1-DE7A-41C5-B021-8B24A4C98C48}" destId="{138A4F6F-AA1D-4E0D-9E67-5E715D1B5277}" srcOrd="4" destOrd="0" presId="urn:microsoft.com/office/officeart/2018/5/layout/CenteredIconLabelDescriptionList"/>
    <dgm:cxn modelId="{E1F140C2-009C-4769-892A-44FB100BE9E5}" type="presParOf" srcId="{42ABF89E-46C9-45AC-9FC4-A0FC7BEA1476}" destId="{27B5FB08-121E-4562-9457-DE5ED23222C2}" srcOrd="3" destOrd="0" presId="urn:microsoft.com/office/officeart/2018/5/layout/CenteredIconLabelDescriptionList"/>
    <dgm:cxn modelId="{FEEE482F-2C6E-4ABF-A19F-E81EEA334453}" type="presParOf" srcId="{42ABF89E-46C9-45AC-9FC4-A0FC7BEA1476}" destId="{376AA3EE-E552-436D-AD47-41E3F6A9F448}" srcOrd="4" destOrd="0" presId="urn:microsoft.com/office/officeart/2018/5/layout/CenteredIconLabelDescriptionList"/>
    <dgm:cxn modelId="{D2B98A7E-4C1E-4A86-91E5-CA1339757712}" type="presParOf" srcId="{376AA3EE-E552-436D-AD47-41E3F6A9F448}" destId="{F09CDB04-E8B8-49A2-9BFE-2326EBBF5FEB}" srcOrd="0" destOrd="0" presId="urn:microsoft.com/office/officeart/2018/5/layout/CenteredIconLabelDescriptionList"/>
    <dgm:cxn modelId="{EA229848-6883-40F4-BF1E-5B9DA04A8C33}" type="presParOf" srcId="{376AA3EE-E552-436D-AD47-41E3F6A9F448}" destId="{5AA6098D-7940-426B-B4C3-460EECEBECE5}" srcOrd="1" destOrd="0" presId="urn:microsoft.com/office/officeart/2018/5/layout/CenteredIconLabelDescriptionList"/>
    <dgm:cxn modelId="{7E116CED-873E-46F7-B029-988B01419509}" type="presParOf" srcId="{376AA3EE-E552-436D-AD47-41E3F6A9F448}" destId="{1A7845F1-2EB4-4418-A658-B79FD044330F}" srcOrd="2" destOrd="0" presId="urn:microsoft.com/office/officeart/2018/5/layout/CenteredIconLabelDescriptionList"/>
    <dgm:cxn modelId="{DFF1C312-4479-4EA0-8B75-707694DE048E}" type="presParOf" srcId="{376AA3EE-E552-436D-AD47-41E3F6A9F448}" destId="{846A4BBF-077E-4D66-B3FA-5ED764F9E86B}" srcOrd="3" destOrd="0" presId="urn:microsoft.com/office/officeart/2018/5/layout/CenteredIconLabelDescriptionList"/>
    <dgm:cxn modelId="{7A78F82F-8912-45E7-AEAC-E0771CEA4DD0}" type="presParOf" srcId="{376AA3EE-E552-436D-AD47-41E3F6A9F448}" destId="{0AB2D01C-C079-4992-80E4-EF7C42776728}" srcOrd="4" destOrd="0" presId="urn:microsoft.com/office/officeart/2018/5/layout/CenteredIconLabelDescriptionList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68B7F8-708E-47C8-B39E-E32C2E04477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C533FCE-8441-4DDD-BE7E-64EFB29B9B9E}">
      <dgm:prSet phldrT="[Text]" custT="1"/>
      <dgm:spPr>
        <a:xfrm>
          <a:off x="3037" y="1539886"/>
          <a:ext cx="2835000" cy="425250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Updated &amp; Future</a:t>
          </a:r>
          <a:endParaRPr lang="en-US" sz="2800" b="1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E3AA4031-731C-4AFD-B9DE-17A7EF0FA954}" type="parTrans" cxnId="{964C1C9C-41CD-49BB-B3F1-65FC767F91F2}">
      <dgm:prSet/>
      <dgm:spPr/>
      <dgm:t>
        <a:bodyPr/>
        <a:lstStyle/>
        <a:p>
          <a:endParaRPr lang="en-US"/>
        </a:p>
      </dgm:t>
    </dgm:pt>
    <dgm:pt modelId="{9023D3D7-98D4-485A-9203-6DD7B2007871}" type="sibTrans" cxnId="{964C1C9C-41CD-49BB-B3F1-65FC767F91F2}">
      <dgm:prSet/>
      <dgm:spPr/>
      <dgm:t>
        <a:bodyPr/>
        <a:lstStyle/>
        <a:p>
          <a:endParaRPr lang="en-US"/>
        </a:p>
      </dgm:t>
    </dgm:pt>
    <dgm:pt modelId="{DDCF2390-A7C3-4E9A-987F-F4F8D2847FEF}">
      <dgm:prSet phldrT="[Text]" custT="1"/>
      <dgm:spPr>
        <a:xfrm>
          <a:off x="3037" y="2025606"/>
          <a:ext cx="2835000" cy="1415536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Analysis&amp;</a:t>
          </a:r>
        </a:p>
        <a:p>
          <a:pPr>
            <a:lnSpc>
              <a:spcPct val="100000"/>
            </a:lnSpc>
            <a:defRPr b="1"/>
          </a:pPr>
          <a:r>
            <a:rPr lang="en-US" sz="2800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Decision</a:t>
          </a:r>
          <a:endParaRPr lang="th-TH" sz="28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AAFBAD31-012A-439B-B110-00D44407D885}" type="parTrans" cxnId="{8B4E3A53-1EA9-4306-BF23-644E8F63C1C5}">
      <dgm:prSet/>
      <dgm:spPr/>
      <dgm:t>
        <a:bodyPr/>
        <a:lstStyle/>
        <a:p>
          <a:endParaRPr lang="en-US"/>
        </a:p>
      </dgm:t>
    </dgm:pt>
    <dgm:pt modelId="{6154AB51-F989-4304-A34D-2AA25E7CE898}" type="sibTrans" cxnId="{8B4E3A53-1EA9-4306-BF23-644E8F63C1C5}">
      <dgm:prSet/>
      <dgm:spPr/>
      <dgm:t>
        <a:bodyPr/>
        <a:lstStyle/>
        <a:p>
          <a:endParaRPr lang="en-US"/>
        </a:p>
      </dgm:t>
    </dgm:pt>
    <dgm:pt modelId="{D7C08D0F-E629-4417-8725-06BADE3765D6}">
      <dgm:prSet phldrT="[Text]" custT="1"/>
      <dgm:spPr>
        <a:xfrm>
          <a:off x="3037" y="2025606"/>
          <a:ext cx="2835000" cy="1415536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Monitoring&amp;</a:t>
          </a:r>
          <a:endParaRPr lang="en-US" sz="28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  <a:p>
          <a:pPr>
            <a:lnSpc>
              <a:spcPct val="100000"/>
            </a:lnSpc>
            <a:defRPr b="1"/>
          </a:pPr>
          <a:r>
            <a:rPr lang="en-US" sz="2400" b="0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Cordia New" panose="020B0304020202020204" pitchFamily="34" charset="-34"/>
            </a:rPr>
            <a:t>Tracking</a:t>
          </a:r>
          <a:endParaRPr lang="th-TH" sz="2400" b="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Cordia New" panose="020B0304020202020204" pitchFamily="34" charset="-34"/>
          </a:endParaRPr>
        </a:p>
      </dgm:t>
    </dgm:pt>
    <dgm:pt modelId="{D2673C87-2353-42E3-ACF8-EC4689F917CA}" type="parTrans" cxnId="{CAA33549-B283-4242-86E6-1C324722E283}">
      <dgm:prSet/>
      <dgm:spPr/>
      <dgm:t>
        <a:bodyPr/>
        <a:lstStyle/>
        <a:p>
          <a:endParaRPr lang="en-US"/>
        </a:p>
      </dgm:t>
    </dgm:pt>
    <dgm:pt modelId="{2C89BAB8-9169-454D-BD38-8AA867A9D1E9}" type="sibTrans" cxnId="{CAA33549-B283-4242-86E6-1C324722E283}">
      <dgm:prSet/>
      <dgm:spPr/>
      <dgm:t>
        <a:bodyPr/>
        <a:lstStyle/>
        <a:p>
          <a:endParaRPr lang="en-US"/>
        </a:p>
      </dgm:t>
    </dgm:pt>
    <dgm:pt modelId="{42ABF89E-46C9-45AC-9FC4-A0FC7BEA1476}" type="pres">
      <dgm:prSet presAssocID="{E968B7F8-708E-47C8-B39E-E32C2E04477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DAD0D2-547E-48C8-98C7-456EC4BBF737}" type="pres">
      <dgm:prSet presAssocID="{4C533FCE-8441-4DDD-BE7E-64EFB29B9B9E}" presName="compNode" presStyleCnt="0"/>
      <dgm:spPr/>
    </dgm:pt>
    <dgm:pt modelId="{01846872-218A-4927-A7C4-119A4F042D9E}" type="pres">
      <dgm:prSet presAssocID="{4C533FCE-8441-4DDD-BE7E-64EFB29B9B9E}" presName="iconRect" presStyleLbl="node1" presStyleIdx="0" presStyleCnt="3" custScaleX="124561" custScaleY="124065" custLinFactNeighborX="9434" custLinFactNeighborY="-24863"/>
      <dgm:spPr>
        <a:xfrm>
          <a:off x="925186" y="283462"/>
          <a:ext cx="992250" cy="99225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D9693E7-0BB5-4041-A49E-A42B5E905CD3}" type="pres">
      <dgm:prSet presAssocID="{4C533FCE-8441-4DDD-BE7E-64EFB29B9B9E}" presName="iconSpace" presStyleCnt="0"/>
      <dgm:spPr/>
    </dgm:pt>
    <dgm:pt modelId="{3BF9D430-C132-42CE-A131-85EA9AFC6F48}" type="pres">
      <dgm:prSet presAssocID="{4C533FCE-8441-4DDD-BE7E-64EFB29B9B9E}" presName="parTx" presStyleLbl="revTx" presStyleIdx="0" presStyleCnt="6" custLinFactNeighborX="3439" custLinFactNeighborY="-11829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C842BF2-CED5-40D4-864A-8A2417DE5081}" type="pres">
      <dgm:prSet presAssocID="{4C533FCE-8441-4DDD-BE7E-64EFB29B9B9E}" presName="txSpace" presStyleCnt="0"/>
      <dgm:spPr/>
    </dgm:pt>
    <dgm:pt modelId="{2DCD7FC6-E782-45FD-8D54-2437F7D7C0A9}" type="pres">
      <dgm:prSet presAssocID="{4C533FCE-8441-4DDD-BE7E-64EFB29B9B9E}" presName="desTx" presStyleLbl="revTx" presStyleIdx="1" presStyleCnt="6" custLinFactNeighborX="-152" custLinFactNeighborY="9490">
        <dgm:presLayoutVars/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35ACF6A-D8B1-41B2-9414-C23C23A65313}" type="pres">
      <dgm:prSet presAssocID="{9023D3D7-98D4-485A-9203-6DD7B2007871}" presName="sibTrans" presStyleCnt="0"/>
      <dgm:spPr/>
    </dgm:pt>
    <dgm:pt modelId="{F4D83CD1-DE7A-41C5-B021-8B24A4C98C48}" type="pres">
      <dgm:prSet presAssocID="{D7C08D0F-E629-4417-8725-06BADE3765D6}" presName="compNode" presStyleCnt="0"/>
      <dgm:spPr/>
    </dgm:pt>
    <dgm:pt modelId="{61EE2E82-1E37-457E-B385-DF24ABE31921}" type="pres">
      <dgm:prSet presAssocID="{D7C08D0F-E629-4417-8725-06BADE3765D6}" presName="iconRect" presStyleLbl="node1" presStyleIdx="1" presStyleCnt="3" custScaleX="124055" custScaleY="107696" custLinFactNeighborY="-3893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A4DC840-D0EC-489A-9A86-C8D73E66A53A}" type="pres">
      <dgm:prSet presAssocID="{D7C08D0F-E629-4417-8725-06BADE3765D6}" presName="iconSpace" presStyleCnt="0"/>
      <dgm:spPr/>
    </dgm:pt>
    <dgm:pt modelId="{F35E87C7-2EA4-41F0-808D-94249092F415}" type="pres">
      <dgm:prSet presAssocID="{D7C08D0F-E629-4417-8725-06BADE3765D6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A93D4D0-B5F6-4B62-B8FA-47E3058A1E71}" type="pres">
      <dgm:prSet presAssocID="{D7C08D0F-E629-4417-8725-06BADE3765D6}" presName="txSpace" presStyleCnt="0"/>
      <dgm:spPr/>
    </dgm:pt>
    <dgm:pt modelId="{138A4F6F-AA1D-4E0D-9E67-5E715D1B5277}" type="pres">
      <dgm:prSet presAssocID="{D7C08D0F-E629-4417-8725-06BADE3765D6}" presName="desTx" presStyleLbl="revTx" presStyleIdx="3" presStyleCnt="6" custLinFactNeighborX="-5166" custLinFactNeighborY="8117">
        <dgm:presLayoutVars/>
      </dgm:prSet>
      <dgm:spPr>
        <a:noFill/>
        <a:ln>
          <a:noFill/>
        </a:ln>
        <a:effectLst/>
      </dgm:spPr>
      <dgm:t>
        <a:bodyPr/>
        <a:lstStyle/>
        <a:p>
          <a:endParaRPr lang="en-US"/>
        </a:p>
      </dgm:t>
    </dgm:pt>
    <dgm:pt modelId="{27B5FB08-121E-4562-9457-DE5ED23222C2}" type="pres">
      <dgm:prSet presAssocID="{2C89BAB8-9169-454D-BD38-8AA867A9D1E9}" presName="sibTrans" presStyleCnt="0"/>
      <dgm:spPr/>
    </dgm:pt>
    <dgm:pt modelId="{376AA3EE-E552-436D-AD47-41E3F6A9F448}" type="pres">
      <dgm:prSet presAssocID="{DDCF2390-A7C3-4E9A-987F-F4F8D2847FEF}" presName="compNode" presStyleCnt="0"/>
      <dgm:spPr/>
    </dgm:pt>
    <dgm:pt modelId="{F09CDB04-E8B8-49A2-9BFE-2326EBBF5FEB}" type="pres">
      <dgm:prSet presAssocID="{DDCF2390-A7C3-4E9A-987F-F4F8D2847FEF}" presName="iconRect" presStyleLbl="node1" presStyleIdx="2" presStyleCnt="3" custScaleX="117324" custScaleY="118059" custLinFactNeighborX="-48440" custLinFactNeighborY="-15341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ownload from cloud"/>
        </a:ext>
      </dgm:extLst>
    </dgm:pt>
    <dgm:pt modelId="{5AA6098D-7940-426B-B4C3-460EECEBECE5}" type="pres">
      <dgm:prSet presAssocID="{DDCF2390-A7C3-4E9A-987F-F4F8D2847FEF}" presName="iconSpace" presStyleCnt="0"/>
      <dgm:spPr/>
    </dgm:pt>
    <dgm:pt modelId="{1A7845F1-2EB4-4418-A658-B79FD044330F}" type="pres">
      <dgm:prSet presAssocID="{DDCF2390-A7C3-4E9A-987F-F4F8D2847FEF}" presName="parTx" presStyleLbl="revTx" presStyleIdx="4" presStyleCnt="6" custLinFactNeighborX="-25555" custLinFactNeighborY="-7363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46A4BBF-077E-4D66-B3FA-5ED764F9E86B}" type="pres">
      <dgm:prSet presAssocID="{DDCF2390-A7C3-4E9A-987F-F4F8D2847FEF}" presName="txSpace" presStyleCnt="0"/>
      <dgm:spPr/>
    </dgm:pt>
    <dgm:pt modelId="{0AB2D01C-C079-4992-80E4-EF7C42776728}" type="pres">
      <dgm:prSet presAssocID="{DDCF2390-A7C3-4E9A-987F-F4F8D2847FEF}" presName="desTx" presStyleLbl="revTx" presStyleIdx="5" presStyleCnt="6" custLinFactNeighborX="-17526" custLinFactNeighborY="10272">
        <dgm:presLayoutVars/>
      </dgm:prSet>
      <dgm:spPr>
        <a:noFill/>
        <a:ln>
          <a:noFill/>
        </a:ln>
        <a:effectLst/>
      </dgm:spPr>
      <dgm:t>
        <a:bodyPr/>
        <a:lstStyle/>
        <a:p>
          <a:endParaRPr lang="en-US"/>
        </a:p>
      </dgm:t>
    </dgm:pt>
  </dgm:ptLst>
  <dgm:cxnLst>
    <dgm:cxn modelId="{213F6DEA-5ECC-47C9-996C-D504F9748795}" type="presOf" srcId="{DDCF2390-A7C3-4E9A-987F-F4F8D2847FEF}" destId="{1A7845F1-2EB4-4418-A658-B79FD044330F}" srcOrd="0" destOrd="0" presId="urn:microsoft.com/office/officeart/2018/5/layout/CenteredIconLabelDescriptionList"/>
    <dgm:cxn modelId="{4B1F6935-8E12-4891-9380-A6C462B7DEAF}" type="presOf" srcId="{4C533FCE-8441-4DDD-BE7E-64EFB29B9B9E}" destId="{3BF9D430-C132-42CE-A131-85EA9AFC6F48}" srcOrd="0" destOrd="0" presId="urn:microsoft.com/office/officeart/2018/5/layout/CenteredIconLabelDescriptionList"/>
    <dgm:cxn modelId="{964C1C9C-41CD-49BB-B3F1-65FC767F91F2}" srcId="{E968B7F8-708E-47C8-B39E-E32C2E04477B}" destId="{4C533FCE-8441-4DDD-BE7E-64EFB29B9B9E}" srcOrd="0" destOrd="0" parTransId="{E3AA4031-731C-4AFD-B9DE-17A7EF0FA954}" sibTransId="{9023D3D7-98D4-485A-9203-6DD7B2007871}"/>
    <dgm:cxn modelId="{1AAE4C1D-F37C-42C2-A948-F9C448F8D289}" type="presOf" srcId="{D7C08D0F-E629-4417-8725-06BADE3765D6}" destId="{F35E87C7-2EA4-41F0-808D-94249092F415}" srcOrd="0" destOrd="0" presId="urn:microsoft.com/office/officeart/2018/5/layout/CenteredIconLabelDescriptionList"/>
    <dgm:cxn modelId="{8B4E3A53-1EA9-4306-BF23-644E8F63C1C5}" srcId="{E968B7F8-708E-47C8-B39E-E32C2E04477B}" destId="{DDCF2390-A7C3-4E9A-987F-F4F8D2847FEF}" srcOrd="2" destOrd="0" parTransId="{AAFBAD31-012A-439B-B110-00D44407D885}" sibTransId="{6154AB51-F989-4304-A34D-2AA25E7CE898}"/>
    <dgm:cxn modelId="{CAA33549-B283-4242-86E6-1C324722E283}" srcId="{E968B7F8-708E-47C8-B39E-E32C2E04477B}" destId="{D7C08D0F-E629-4417-8725-06BADE3765D6}" srcOrd="1" destOrd="0" parTransId="{D2673C87-2353-42E3-ACF8-EC4689F917CA}" sibTransId="{2C89BAB8-9169-454D-BD38-8AA867A9D1E9}"/>
    <dgm:cxn modelId="{A1AF928F-E9CE-4ED1-97CD-A48CCDBB47E4}" type="presOf" srcId="{E968B7F8-708E-47C8-B39E-E32C2E04477B}" destId="{42ABF89E-46C9-45AC-9FC4-A0FC7BEA1476}" srcOrd="0" destOrd="0" presId="urn:microsoft.com/office/officeart/2018/5/layout/CenteredIconLabelDescriptionList"/>
    <dgm:cxn modelId="{C3918194-E2AF-4AEA-9FCB-3900CFBFFF8A}" type="presParOf" srcId="{42ABF89E-46C9-45AC-9FC4-A0FC7BEA1476}" destId="{24DAD0D2-547E-48C8-98C7-456EC4BBF737}" srcOrd="0" destOrd="0" presId="urn:microsoft.com/office/officeart/2018/5/layout/CenteredIconLabelDescriptionList"/>
    <dgm:cxn modelId="{FA20D4FB-600E-4373-BCF0-DECED69415B7}" type="presParOf" srcId="{24DAD0D2-547E-48C8-98C7-456EC4BBF737}" destId="{01846872-218A-4927-A7C4-119A4F042D9E}" srcOrd="0" destOrd="0" presId="urn:microsoft.com/office/officeart/2018/5/layout/CenteredIconLabelDescriptionList"/>
    <dgm:cxn modelId="{258EFA3E-6EB7-4872-AAC4-C99F19FE59F5}" type="presParOf" srcId="{24DAD0D2-547E-48C8-98C7-456EC4BBF737}" destId="{FD9693E7-0BB5-4041-A49E-A42B5E905CD3}" srcOrd="1" destOrd="0" presId="urn:microsoft.com/office/officeart/2018/5/layout/CenteredIconLabelDescriptionList"/>
    <dgm:cxn modelId="{F49B2226-EAC8-4BD6-A219-A0612D599DA3}" type="presParOf" srcId="{24DAD0D2-547E-48C8-98C7-456EC4BBF737}" destId="{3BF9D430-C132-42CE-A131-85EA9AFC6F48}" srcOrd="2" destOrd="0" presId="urn:microsoft.com/office/officeart/2018/5/layout/CenteredIconLabelDescriptionList"/>
    <dgm:cxn modelId="{FF68E476-5184-48F8-AC70-98B5E435C6B9}" type="presParOf" srcId="{24DAD0D2-547E-48C8-98C7-456EC4BBF737}" destId="{0C842BF2-CED5-40D4-864A-8A2417DE5081}" srcOrd="3" destOrd="0" presId="urn:microsoft.com/office/officeart/2018/5/layout/CenteredIconLabelDescriptionList"/>
    <dgm:cxn modelId="{0DEEA2BD-0962-4336-9B87-C74C984E8510}" type="presParOf" srcId="{24DAD0D2-547E-48C8-98C7-456EC4BBF737}" destId="{2DCD7FC6-E782-45FD-8D54-2437F7D7C0A9}" srcOrd="4" destOrd="0" presId="urn:microsoft.com/office/officeart/2018/5/layout/CenteredIconLabelDescriptionList"/>
    <dgm:cxn modelId="{42DFC499-9799-4F43-AD3A-00DE248EDC1C}" type="presParOf" srcId="{42ABF89E-46C9-45AC-9FC4-A0FC7BEA1476}" destId="{035ACF6A-D8B1-41B2-9414-C23C23A65313}" srcOrd="1" destOrd="0" presId="urn:microsoft.com/office/officeart/2018/5/layout/CenteredIconLabelDescriptionList"/>
    <dgm:cxn modelId="{A6624E7C-EB00-4485-91E0-94E197E78E09}" type="presParOf" srcId="{42ABF89E-46C9-45AC-9FC4-A0FC7BEA1476}" destId="{F4D83CD1-DE7A-41C5-B021-8B24A4C98C48}" srcOrd="2" destOrd="0" presId="urn:microsoft.com/office/officeart/2018/5/layout/CenteredIconLabelDescriptionList"/>
    <dgm:cxn modelId="{694F4DD7-C9D9-465C-BE55-3B8F63BED965}" type="presParOf" srcId="{F4D83CD1-DE7A-41C5-B021-8B24A4C98C48}" destId="{61EE2E82-1E37-457E-B385-DF24ABE31921}" srcOrd="0" destOrd="0" presId="urn:microsoft.com/office/officeart/2018/5/layout/CenteredIconLabelDescriptionList"/>
    <dgm:cxn modelId="{967B042E-67B1-4A1D-9A80-3D5BC4E1A084}" type="presParOf" srcId="{F4D83CD1-DE7A-41C5-B021-8B24A4C98C48}" destId="{DA4DC840-D0EC-489A-9A86-C8D73E66A53A}" srcOrd="1" destOrd="0" presId="urn:microsoft.com/office/officeart/2018/5/layout/CenteredIconLabelDescriptionList"/>
    <dgm:cxn modelId="{BB9B18AD-738F-49EF-8EDD-E56B7C64D072}" type="presParOf" srcId="{F4D83CD1-DE7A-41C5-B021-8B24A4C98C48}" destId="{F35E87C7-2EA4-41F0-808D-94249092F415}" srcOrd="2" destOrd="0" presId="urn:microsoft.com/office/officeart/2018/5/layout/CenteredIconLabelDescriptionList"/>
    <dgm:cxn modelId="{B728F71B-6019-4E85-A2AE-6B0F290F9B84}" type="presParOf" srcId="{F4D83CD1-DE7A-41C5-B021-8B24A4C98C48}" destId="{AA93D4D0-B5F6-4B62-B8FA-47E3058A1E71}" srcOrd="3" destOrd="0" presId="urn:microsoft.com/office/officeart/2018/5/layout/CenteredIconLabelDescriptionList"/>
    <dgm:cxn modelId="{6E9807A5-BD7A-4133-AFFF-D112B86F9BF8}" type="presParOf" srcId="{F4D83CD1-DE7A-41C5-B021-8B24A4C98C48}" destId="{138A4F6F-AA1D-4E0D-9E67-5E715D1B5277}" srcOrd="4" destOrd="0" presId="urn:microsoft.com/office/officeart/2018/5/layout/CenteredIconLabelDescriptionList"/>
    <dgm:cxn modelId="{035F9375-8D5B-4818-B473-8286726E44B2}" type="presParOf" srcId="{42ABF89E-46C9-45AC-9FC4-A0FC7BEA1476}" destId="{27B5FB08-121E-4562-9457-DE5ED23222C2}" srcOrd="3" destOrd="0" presId="urn:microsoft.com/office/officeart/2018/5/layout/CenteredIconLabelDescriptionList"/>
    <dgm:cxn modelId="{F168B5BE-CA1D-45EA-A9B6-83F059C8843A}" type="presParOf" srcId="{42ABF89E-46C9-45AC-9FC4-A0FC7BEA1476}" destId="{376AA3EE-E552-436D-AD47-41E3F6A9F448}" srcOrd="4" destOrd="0" presId="urn:microsoft.com/office/officeart/2018/5/layout/CenteredIconLabelDescriptionList"/>
    <dgm:cxn modelId="{508749C2-EE35-4A26-BBFA-FF511A7A1D77}" type="presParOf" srcId="{376AA3EE-E552-436D-AD47-41E3F6A9F448}" destId="{F09CDB04-E8B8-49A2-9BFE-2326EBBF5FEB}" srcOrd="0" destOrd="0" presId="urn:microsoft.com/office/officeart/2018/5/layout/CenteredIconLabelDescriptionList"/>
    <dgm:cxn modelId="{F989CE07-FCEC-41D8-872E-3E900A2ED592}" type="presParOf" srcId="{376AA3EE-E552-436D-AD47-41E3F6A9F448}" destId="{5AA6098D-7940-426B-B4C3-460EECEBECE5}" srcOrd="1" destOrd="0" presId="urn:microsoft.com/office/officeart/2018/5/layout/CenteredIconLabelDescriptionList"/>
    <dgm:cxn modelId="{46265B36-553D-4B1E-BEF3-9231FDCFA75F}" type="presParOf" srcId="{376AA3EE-E552-436D-AD47-41E3F6A9F448}" destId="{1A7845F1-2EB4-4418-A658-B79FD044330F}" srcOrd="2" destOrd="0" presId="urn:microsoft.com/office/officeart/2018/5/layout/CenteredIconLabelDescriptionList"/>
    <dgm:cxn modelId="{A6506D30-C712-447F-9B72-BDE46802B139}" type="presParOf" srcId="{376AA3EE-E552-436D-AD47-41E3F6A9F448}" destId="{846A4BBF-077E-4D66-B3FA-5ED764F9E86B}" srcOrd="3" destOrd="0" presId="urn:microsoft.com/office/officeart/2018/5/layout/CenteredIconLabelDescriptionList"/>
    <dgm:cxn modelId="{29F0867C-C16B-4A1B-9144-B0AF1EF4410E}" type="presParOf" srcId="{376AA3EE-E552-436D-AD47-41E3F6A9F448}" destId="{0AB2D01C-C079-4992-80E4-EF7C42776728}" srcOrd="4" destOrd="0" presId="urn:microsoft.com/office/officeart/2018/5/layout/CenteredIconLabelDescriptionList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823B0-210E-4579-928A-E175CF04878B}" type="doc">
      <dgm:prSet loTypeId="urn:microsoft.com/office/officeart/2005/8/layout/cycle2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245B50D-95FC-44A3-AB99-7BFF3676DB01}">
      <dgm:prSet phldrT="[Text]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24229D4B-1E88-4B9B-B22F-889A84408DCE}" type="parTrans" cxnId="{04789D88-AB06-45E3-BFCB-2CCC8BE6DC81}">
      <dgm:prSet/>
      <dgm:spPr/>
      <dgm:t>
        <a:bodyPr/>
        <a:lstStyle/>
        <a:p>
          <a:endParaRPr lang="en-US"/>
        </a:p>
      </dgm:t>
    </dgm:pt>
    <dgm:pt modelId="{59ACE7BC-720B-4DE9-AEB0-4D5CD8C81C57}" type="sibTrans" cxnId="{04789D88-AB06-45E3-BFCB-2CCC8BE6DC81}">
      <dgm:prSet/>
      <dgm:spPr/>
      <dgm:t>
        <a:bodyPr/>
        <a:lstStyle/>
        <a:p>
          <a:endParaRPr lang="en-US"/>
        </a:p>
      </dgm:t>
    </dgm:pt>
    <dgm:pt modelId="{D9E618AE-99DF-4A9A-9F45-138E2D656A3A}">
      <dgm:prSet phldrT="[Text]"/>
      <dgm:spPr>
        <a:blipFill rotWithShape="0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407F61D-3E5F-4FF1-A690-66CA0C0707CF}" type="sibTrans" cxnId="{7F22C3C9-F5A4-447F-8FC2-1AA21E2618B3}">
      <dgm:prSet/>
      <dgm:spPr/>
      <dgm:t>
        <a:bodyPr/>
        <a:lstStyle/>
        <a:p>
          <a:endParaRPr lang="en-US"/>
        </a:p>
      </dgm:t>
    </dgm:pt>
    <dgm:pt modelId="{12A59429-29A7-4C6E-A9F4-C2D69D043270}" type="parTrans" cxnId="{7F22C3C9-F5A4-447F-8FC2-1AA21E2618B3}">
      <dgm:prSet/>
      <dgm:spPr/>
      <dgm:t>
        <a:bodyPr/>
        <a:lstStyle/>
        <a:p>
          <a:endParaRPr lang="en-US"/>
        </a:p>
      </dgm:t>
    </dgm:pt>
    <dgm:pt modelId="{89ACD741-85C1-4327-B47F-D992EEEEADB6}">
      <dgm:prSet phldrT="[Text]"/>
      <dgm:spPr>
        <a:blipFill rotWithShape="0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F53CC98D-809E-424E-93AE-55C3116415DC}" type="sibTrans" cxnId="{ECACA43F-7804-4BD1-9159-AA3C8DFD2EFD}">
      <dgm:prSet/>
      <dgm:spPr/>
      <dgm:t>
        <a:bodyPr/>
        <a:lstStyle/>
        <a:p>
          <a:endParaRPr lang="en-US"/>
        </a:p>
      </dgm:t>
    </dgm:pt>
    <dgm:pt modelId="{1BC37DF2-CEE1-4411-8F9B-EFD7A6DA9356}" type="parTrans" cxnId="{ECACA43F-7804-4BD1-9159-AA3C8DFD2EFD}">
      <dgm:prSet/>
      <dgm:spPr/>
      <dgm:t>
        <a:bodyPr/>
        <a:lstStyle/>
        <a:p>
          <a:endParaRPr lang="en-US"/>
        </a:p>
      </dgm:t>
    </dgm:pt>
    <dgm:pt modelId="{20063A0F-DB3E-4AF2-9407-9D090C8E354A}" type="pres">
      <dgm:prSet presAssocID="{8FA823B0-210E-4579-928A-E175CF0487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7060E3-BA66-4922-AA4A-1AE68DA768B0}" type="pres">
      <dgm:prSet presAssocID="{0245B50D-95FC-44A3-AB99-7BFF3676DB01}" presName="node" presStyleLbl="node1" presStyleIdx="0" presStyleCnt="3" custScaleX="124235" custScaleY="114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5B85C-184F-4FD3-BFB4-5DF807C5B833}" type="pres">
      <dgm:prSet presAssocID="{59ACE7BC-720B-4DE9-AEB0-4D5CD8C81C5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8C95D24-39BF-4008-959E-AD8B78A04180}" type="pres">
      <dgm:prSet presAssocID="{59ACE7BC-720B-4DE9-AEB0-4D5CD8C81C5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E975267-2E60-4A5F-8262-86675DFA7485}" type="pres">
      <dgm:prSet presAssocID="{89ACD741-85C1-4327-B47F-D992EEEEADB6}" presName="node" presStyleLbl="node1" presStyleIdx="1" presStyleCnt="3" custScaleX="107235" custScaleY="105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D0BD9-94F3-4D60-B05A-53F777D1D024}" type="pres">
      <dgm:prSet presAssocID="{F53CC98D-809E-424E-93AE-55C3116415D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B81D3A0-6D78-43E1-A27A-4D983C5CA2D2}" type="pres">
      <dgm:prSet presAssocID="{F53CC98D-809E-424E-93AE-55C3116415D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FE1341F-6E3D-4EAC-ACB7-376CE5FAC9EF}" type="pres">
      <dgm:prSet presAssocID="{D9E618AE-99DF-4A9A-9F45-138E2D656A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F99FD-9970-47F3-84F1-865A651A29A8}" type="pres">
      <dgm:prSet presAssocID="{4407F61D-3E5F-4FF1-A690-66CA0C0707C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6DCC501-A6D7-4B15-9285-288B1DA85DFA}" type="pres">
      <dgm:prSet presAssocID="{4407F61D-3E5F-4FF1-A690-66CA0C0707C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F22C3C9-F5A4-447F-8FC2-1AA21E2618B3}" srcId="{8FA823B0-210E-4579-928A-E175CF04878B}" destId="{D9E618AE-99DF-4A9A-9F45-138E2D656A3A}" srcOrd="2" destOrd="0" parTransId="{12A59429-29A7-4C6E-A9F4-C2D69D043270}" sibTransId="{4407F61D-3E5F-4FF1-A690-66CA0C0707CF}"/>
    <dgm:cxn modelId="{313637A6-E465-48EB-A557-F21ADEAF03F3}" type="presOf" srcId="{4407F61D-3E5F-4FF1-A690-66CA0C0707CF}" destId="{96DCC501-A6D7-4B15-9285-288B1DA85DFA}" srcOrd="1" destOrd="0" presId="urn:microsoft.com/office/officeart/2005/8/layout/cycle2"/>
    <dgm:cxn modelId="{E2AC0871-5812-4F9C-96D1-4EB37511C8D5}" type="presOf" srcId="{89ACD741-85C1-4327-B47F-D992EEEEADB6}" destId="{0E975267-2E60-4A5F-8262-86675DFA7485}" srcOrd="0" destOrd="0" presId="urn:microsoft.com/office/officeart/2005/8/layout/cycle2"/>
    <dgm:cxn modelId="{04789D88-AB06-45E3-BFCB-2CCC8BE6DC81}" srcId="{8FA823B0-210E-4579-928A-E175CF04878B}" destId="{0245B50D-95FC-44A3-AB99-7BFF3676DB01}" srcOrd="0" destOrd="0" parTransId="{24229D4B-1E88-4B9B-B22F-889A84408DCE}" sibTransId="{59ACE7BC-720B-4DE9-AEB0-4D5CD8C81C57}"/>
    <dgm:cxn modelId="{C1D29C86-BD24-43A7-8DE1-CE1934EF6E34}" type="presOf" srcId="{8FA823B0-210E-4579-928A-E175CF04878B}" destId="{20063A0F-DB3E-4AF2-9407-9D090C8E354A}" srcOrd="0" destOrd="0" presId="urn:microsoft.com/office/officeart/2005/8/layout/cycle2"/>
    <dgm:cxn modelId="{93132627-A7B5-4076-B349-BFB278CC0086}" type="presOf" srcId="{59ACE7BC-720B-4DE9-AEB0-4D5CD8C81C57}" destId="{D8C95D24-39BF-4008-959E-AD8B78A04180}" srcOrd="1" destOrd="0" presId="urn:microsoft.com/office/officeart/2005/8/layout/cycle2"/>
    <dgm:cxn modelId="{F79AA11F-409B-456F-8E77-A3009307473A}" type="presOf" srcId="{59ACE7BC-720B-4DE9-AEB0-4D5CD8C81C57}" destId="{FCA5B85C-184F-4FD3-BFB4-5DF807C5B833}" srcOrd="0" destOrd="0" presId="urn:microsoft.com/office/officeart/2005/8/layout/cycle2"/>
    <dgm:cxn modelId="{1D7CB177-5806-4A12-AA31-9C6A7A083511}" type="presOf" srcId="{4407F61D-3E5F-4FF1-A690-66CA0C0707CF}" destId="{E3EF99FD-9970-47F3-84F1-865A651A29A8}" srcOrd="0" destOrd="0" presId="urn:microsoft.com/office/officeart/2005/8/layout/cycle2"/>
    <dgm:cxn modelId="{8C8D9C52-548E-4ACD-9321-ABFF7B53B93F}" type="presOf" srcId="{D9E618AE-99DF-4A9A-9F45-138E2D656A3A}" destId="{1FE1341F-6E3D-4EAC-ACB7-376CE5FAC9EF}" srcOrd="0" destOrd="0" presId="urn:microsoft.com/office/officeart/2005/8/layout/cycle2"/>
    <dgm:cxn modelId="{C5B84DFB-B0DF-4E3D-85DF-E087D53B5027}" type="presOf" srcId="{0245B50D-95FC-44A3-AB99-7BFF3676DB01}" destId="{417060E3-BA66-4922-AA4A-1AE68DA768B0}" srcOrd="0" destOrd="0" presId="urn:microsoft.com/office/officeart/2005/8/layout/cycle2"/>
    <dgm:cxn modelId="{23A4ED81-080E-4309-B107-7CD52C58850B}" type="presOf" srcId="{F53CC98D-809E-424E-93AE-55C3116415DC}" destId="{3B81D3A0-6D78-43E1-A27A-4D983C5CA2D2}" srcOrd="1" destOrd="0" presId="urn:microsoft.com/office/officeart/2005/8/layout/cycle2"/>
    <dgm:cxn modelId="{ECACA43F-7804-4BD1-9159-AA3C8DFD2EFD}" srcId="{8FA823B0-210E-4579-928A-E175CF04878B}" destId="{89ACD741-85C1-4327-B47F-D992EEEEADB6}" srcOrd="1" destOrd="0" parTransId="{1BC37DF2-CEE1-4411-8F9B-EFD7A6DA9356}" sibTransId="{F53CC98D-809E-424E-93AE-55C3116415DC}"/>
    <dgm:cxn modelId="{F33190E5-21EA-46EA-92EE-6F2E526AF07E}" type="presOf" srcId="{F53CC98D-809E-424E-93AE-55C3116415DC}" destId="{9AED0BD9-94F3-4D60-B05A-53F777D1D024}" srcOrd="0" destOrd="0" presId="urn:microsoft.com/office/officeart/2005/8/layout/cycle2"/>
    <dgm:cxn modelId="{D5B3E8FD-5ACF-4D60-A23F-1742ED6B9B85}" type="presParOf" srcId="{20063A0F-DB3E-4AF2-9407-9D090C8E354A}" destId="{417060E3-BA66-4922-AA4A-1AE68DA768B0}" srcOrd="0" destOrd="0" presId="urn:microsoft.com/office/officeart/2005/8/layout/cycle2"/>
    <dgm:cxn modelId="{A1240C02-1E56-49AD-B0AD-115907CDF9BA}" type="presParOf" srcId="{20063A0F-DB3E-4AF2-9407-9D090C8E354A}" destId="{FCA5B85C-184F-4FD3-BFB4-5DF807C5B833}" srcOrd="1" destOrd="0" presId="urn:microsoft.com/office/officeart/2005/8/layout/cycle2"/>
    <dgm:cxn modelId="{2309D074-5024-473D-95E0-50E7831388FA}" type="presParOf" srcId="{FCA5B85C-184F-4FD3-BFB4-5DF807C5B833}" destId="{D8C95D24-39BF-4008-959E-AD8B78A04180}" srcOrd="0" destOrd="0" presId="urn:microsoft.com/office/officeart/2005/8/layout/cycle2"/>
    <dgm:cxn modelId="{6A4BD8E0-44DB-47DB-89BD-C89D10ED686D}" type="presParOf" srcId="{20063A0F-DB3E-4AF2-9407-9D090C8E354A}" destId="{0E975267-2E60-4A5F-8262-86675DFA7485}" srcOrd="2" destOrd="0" presId="urn:microsoft.com/office/officeart/2005/8/layout/cycle2"/>
    <dgm:cxn modelId="{A6C73866-942E-4015-8AD2-2A7FE870957F}" type="presParOf" srcId="{20063A0F-DB3E-4AF2-9407-9D090C8E354A}" destId="{9AED0BD9-94F3-4D60-B05A-53F777D1D024}" srcOrd="3" destOrd="0" presId="urn:microsoft.com/office/officeart/2005/8/layout/cycle2"/>
    <dgm:cxn modelId="{9590A819-AA55-49A3-8CBE-69824FBAEAEF}" type="presParOf" srcId="{9AED0BD9-94F3-4D60-B05A-53F777D1D024}" destId="{3B81D3A0-6D78-43E1-A27A-4D983C5CA2D2}" srcOrd="0" destOrd="0" presId="urn:microsoft.com/office/officeart/2005/8/layout/cycle2"/>
    <dgm:cxn modelId="{3784493F-5483-4784-9730-44FA36E67395}" type="presParOf" srcId="{20063A0F-DB3E-4AF2-9407-9D090C8E354A}" destId="{1FE1341F-6E3D-4EAC-ACB7-376CE5FAC9EF}" srcOrd="4" destOrd="0" presId="urn:microsoft.com/office/officeart/2005/8/layout/cycle2"/>
    <dgm:cxn modelId="{7D161E73-39AF-4EF0-A51F-A83D48DE4C6B}" type="presParOf" srcId="{20063A0F-DB3E-4AF2-9407-9D090C8E354A}" destId="{E3EF99FD-9970-47F3-84F1-865A651A29A8}" srcOrd="5" destOrd="0" presId="urn:microsoft.com/office/officeart/2005/8/layout/cycle2"/>
    <dgm:cxn modelId="{DDD88112-16A6-47A9-934C-ECCF5FBD0CB5}" type="presParOf" srcId="{E3EF99FD-9970-47F3-84F1-865A651A29A8}" destId="{96DCC501-A6D7-4B15-9285-288B1DA85DFA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967" cy="463854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797" y="0"/>
            <a:ext cx="3036967" cy="463854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097F867-92F5-43A5-807A-A46A13AE1F68}" type="datetimeFigureOut">
              <a:rPr lang="th-TH"/>
              <a:pPr>
                <a:defRPr/>
              </a:pPr>
              <a:t>12/11/64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1059"/>
            <a:ext cx="3036967" cy="46385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797" y="8831059"/>
            <a:ext cx="3036967" cy="463854"/>
          </a:xfrm>
          <a:prstGeom prst="rect">
            <a:avLst/>
          </a:prstGeom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4B3AF269-D936-4E33-B97D-DFBBA5216764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379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967" cy="463854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797" y="0"/>
            <a:ext cx="3036967" cy="463854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9DA03E-2BE2-4399-83B7-2C00EA034DEC}" type="datetimeFigureOut">
              <a:rPr lang="th-TH"/>
              <a:pPr>
                <a:defRPr/>
              </a:pPr>
              <a:t>12/11/64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1059"/>
            <a:ext cx="3036967" cy="46385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797" y="8831059"/>
            <a:ext cx="3036967" cy="463854"/>
          </a:xfrm>
          <a:prstGeom prst="rect">
            <a:avLst/>
          </a:prstGeom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CD1C1C55-665D-4588-B10E-53DCABB4CCEA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6050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z="1600" b="0" baseline="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3A89CBC0-A074-4489-80A6-ED4796DDAF2B}" type="slidenum">
              <a:rPr lang="th-TH" sz="1200">
                <a:latin typeface="Calibri" panose="020F0502020204030204" pitchFamily="34" charset="0"/>
                <a:ea typeface="DB Ozone X Light" panose="02000506090000020004" pitchFamily="2" charset="-34"/>
                <a:cs typeface="Cordia New" panose="020B0304020202020204" pitchFamily="34" charset="-34"/>
              </a:rPr>
              <a:pPr eaLnBrk="1" hangingPunct="1"/>
              <a:t>1</a:t>
            </a:fld>
            <a:endParaRPr lang="th-TH" sz="1200">
              <a:latin typeface="Calibri" panose="020F0502020204030204" pitchFamily="34" charset="0"/>
              <a:ea typeface="DB Ozone X Light" panose="02000506090000020004" pitchFamily="2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685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670C4D-BDDB-4B32-9872-85B00EF6C8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04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C1C55-665D-4588-B10E-53DCABB4CCEA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255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C1C55-665D-4588-B10E-53DCABB4CCEA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771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C1C55-665D-4588-B10E-53DCABB4CCEA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8811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C1C55-665D-4588-B10E-53DCABB4CCEA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994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C1C55-665D-4588-B10E-53DCABB4CCEA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302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h-TH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เนื่องจากระบบเก่า รองรับการทำงานเฉพาะบน</a:t>
            </a:r>
            <a:r>
              <a:rPr lang="th-TH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 </a:t>
            </a:r>
            <a:r>
              <a:rPr lang="th-TH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และ</a:t>
            </a:r>
            <a:r>
              <a:rPr lang="th-TH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 </a:t>
            </a:r>
            <a:r>
              <a:rPr lang="th-TH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อย่างเดียว</a:t>
            </a:r>
          </a:p>
          <a:p>
            <a:pPr lvl="0"/>
            <a:r>
              <a:rPr lang="th-TH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ระบบใหม่ จะรองรับ </a:t>
            </a:r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ข้อมูลจากอุปกรณ์ดิจิทัลต่าง ๆ เช่น อุปกรณ์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GPS, Mobile Device</a:t>
            </a:r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th-TH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วัตถุประสงค์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เพื่อจัดทำโปรแกรมประยุกต์ในส่วนของการจัดการยานพาหนะ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เพื่อจัดทำระบบฐานข้อมูลและเครื่องมือสำหรับหน่วยงานในการเก็บรวบรวมข้อมูล เพื่อช่วย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ในการติดตามงาน การรายงานผล รวบรวมผล และวิเคราะห์เพื่อนำเสนอต่อผู้บริหาร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เพื่อปรับปรุงระบบการบริการจัดสรรยานพาหนะ ให้เกิดความสะดวกและรวดเร็ว ครบถ้วน ทันสมัย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เพื่อนำเทคโนโลยีเข้ามาช่วยสร้างความพึงพอใจ ให้แก่ผู้ที่มาขอรับบริการ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ขอบเขต </a:t>
            </a:r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เป็นการจ้างพัฒนาระบบให้สามารถทดแทน ระบบบริหารจัดการขนส่ง 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Logistic Management System</a:t>
            </a:r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ที่มีอยู่เดิม โดยสามารถใช้งานได้อย่างสะดวก และมีประสิทธิภาพ </a:t>
            </a:r>
            <a:b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th-TH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ประโยชน์ที่คาดว่าจะได้รับ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ช่วยอำนวยความสะดวกกับผู้ใช้งานในการจองยานพาหนะ</a:t>
            </a:r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สามารถใช้งานได้อย่างสะดวก และมีประสิทธิภาพ สำหรับผู้รับบริการได้อย่างรวดเร็ว และได้มาตราฐาน</a:t>
            </a:r>
            <a:endParaRPr lang="th-TH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ผู้ดูแลระบบสามารถใช้ข้อมูลจาก </a:t>
            </a:r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Dashboard </a:t>
            </a:r>
            <a:r>
              <a:rPr lang="th-TH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ในการติดตามสถานะงาน ดูภาพรวมและสถานะการใช้งานรถ ภาพรวมการจองใช้งานรถ</a:t>
            </a:r>
            <a:br>
              <a:rPr lang="th-TH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จัดเก็บประวัติการเข้าใช้งานของระบบฯ โดยมีรายละเอียด วัน - เวลาที่เข้าใช้งานระบบ 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Login</a:t>
            </a:r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การออกจากระบบ 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Logout</a:t>
            </a:r>
            <a:r>
              <a:rPr lang="th-T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และชื่อผู้เข้าใช้งาน</a:t>
            </a:r>
            <a:endParaRPr lang="th-TH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24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670C4D-BDDB-4B32-9872-85B00EF6C8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22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54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670C4D-BDDB-4B32-9872-85B00EF6C8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7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8864" y="346646"/>
            <a:ext cx="8229600" cy="490066"/>
          </a:xfrm>
          <a:prstGeom prst="rect">
            <a:avLst/>
          </a:prstGeom>
        </p:spPr>
        <p:txBody>
          <a:bodyPr anchor="ctr"/>
          <a:lstStyle>
            <a:lvl1pPr algn="l">
              <a:defRPr sz="54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12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02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908720"/>
            <a:ext cx="9144000" cy="5949280"/>
            <a:chOff x="0" y="908720"/>
            <a:chExt cx="9144000" cy="5949280"/>
          </a:xfrm>
        </p:grpSpPr>
        <p:sp>
          <p:nvSpPr>
            <p:cNvPr id="10" name="Rectangle 9"/>
            <p:cNvSpPr/>
            <p:nvPr/>
          </p:nvSpPr>
          <p:spPr>
            <a:xfrm>
              <a:off x="7092280" y="978126"/>
              <a:ext cx="205172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136904" y="908720"/>
              <a:ext cx="1007096" cy="694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008112"/>
              <a:ext cx="9144000" cy="584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684084" y="3019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b="1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7901CA-655C-4F78-A5C4-D8D1216DDE2C}" type="slidenum">
              <a:rPr lang="en-US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/>
              <a:t>‹#›</a:t>
            </a:fld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2576D3FC-3C6D-4491-B281-BDCB7250C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400" b="1">
                <a:solidFill>
                  <a:srgbClr val="C00000"/>
                </a:solidFill>
                <a:latin typeface="DB Ozone X Bold" pitchFamily="2" charset="-34"/>
                <a:cs typeface="DB Ozone X Bold" pitchFamily="2" charset="-34"/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5057E05C-43F6-44E6-BCD6-921C53F09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/>
          <a:lstStyle>
            <a:lvl1pPr>
              <a:defRPr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585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968625"/>
            <a:ext cx="68421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ชื่อเรื่อง </a:t>
            </a:r>
            <a:r>
              <a:rPr lang="en-US"/>
              <a:t>: Click edit Title text</a:t>
            </a:r>
            <a:endParaRPr lang="th-TH"/>
          </a:p>
        </p:txBody>
      </p:sp>
      <p:pic>
        <p:nvPicPr>
          <p:cNvPr id="1027" name="Picture 6" descr="MEA_Brand_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259238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36358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DB Ozone X Bold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400" b="1" kern="1200">
          <a:solidFill>
            <a:srgbClr val="BBBCBC"/>
          </a:solidFill>
          <a:latin typeface="+mn-lt"/>
          <a:ea typeface="DB Ozone X Light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DB Ozone X Ligh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DB Ozone X Ligh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DB Ozone X Ligh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DB Ozone X Light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1.jf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10.svg"/><Relationship Id="rId4" Type="http://schemas.openxmlformats.org/officeDocument/2006/relationships/image" Target="../media/image3.sv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5.svg"/><Relationship Id="rId18" Type="http://schemas.openxmlformats.org/officeDocument/2006/relationships/image" Target="../media/image8.sv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svg"/><Relationship Id="rId11" Type="http://schemas.openxmlformats.org/officeDocument/2006/relationships/image" Target="../media/image20.png"/><Relationship Id="rId5" Type="http://schemas.openxmlformats.org/officeDocument/2006/relationships/image" Target="../media/image16.png"/><Relationship Id="rId15" Type="http://schemas.openxmlformats.org/officeDocument/2006/relationships/image" Target="../media/image22.png"/><Relationship Id="rId10" Type="http://schemas.openxmlformats.org/officeDocument/2006/relationships/image" Target="../media/image19.png"/><Relationship Id="rId19" Type="http://schemas.openxmlformats.org/officeDocument/2006/relationships/image" Target="../media/image25.jpg"/><Relationship Id="rId4" Type="http://schemas.openxmlformats.org/officeDocument/2006/relationships/image" Target="../media/image3.svg"/><Relationship Id="rId9" Type="http://schemas.openxmlformats.org/officeDocument/2006/relationships/image" Target="../media/image37.svg"/><Relationship Id="rId1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logo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259238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0" y="1952767"/>
            <a:ext cx="9144000" cy="23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>
              <a:lnSpc>
                <a:spcPct val="92000"/>
              </a:lnSpc>
            </a:pPr>
            <a:r>
              <a:rPr lang="th-TH" sz="5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จ้าง</a:t>
            </a:r>
            <a:r>
              <a:rPr lang="th-TH" sz="5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จัดทำระบบบริหารจัดการยานพาหนะ </a:t>
            </a:r>
            <a:endParaRPr lang="th-TH" sz="5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eaLnBrk="1">
              <a:lnSpc>
                <a:spcPct val="92000"/>
              </a:lnSpc>
            </a:pPr>
            <a:r>
              <a:rPr lang="th-TH" sz="5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</a:t>
            </a:r>
            <a:r>
              <a:rPr lang="en-US" sz="5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5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br>
              <a:rPr lang="th-TH" sz="5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5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100" name="Group 5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4102" name="Picture 3" descr="MEA_new-color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0" y="5171708"/>
            <a:ext cx="9468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งบประมาณประจำปี ๒๕๖๔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เป้าจ่ายปี 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๒๕๖๖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งบประมาณโครงการพัฒนาระบบงานประยุกต์เพื่อเพิ่มประสิทธิภาพงานบริหารองค์กร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วงเงินรวม 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ราคากลางในเอกสาร มท.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๓๔,๘๔๙,๔๒๐.๐๐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บาท</a:t>
            </a:r>
          </a:p>
          <a:p>
            <a:pPr lvl="0" eaLnBrk="0" hangingPunct="0">
              <a:buFontTx/>
              <a:buChar char="-"/>
            </a:pP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วงเงินส่วนที่เป็นอุปกรณ์คอมฯ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๓๓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๖๘๘,๑๕๐.๐๐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บาท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วงเงินส่วนที่เป็นอุปกรณ์อื่น ๆ 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๑๖๑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๒๖๙,๙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๙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บาท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36" y="386104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ชื่อผู้นำเสนอ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โครงการ นางโสภิณ ชีวกมล ฝ่ายพัฒนาระบบเทคโนโลยีดิจิทัล</a:t>
            </a:r>
            <a:endParaRPr lang="th-TH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90872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ประชุมคณะกรรมการการบริหารและจัดหาระบบคอมพิวเตอร์ การไฟฟ้านคร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หลวง</a:t>
            </a:r>
          </a:p>
          <a:p>
            <a:pPr lvl="0" algn="ctr" eaLnBrk="0" hangingPunct="0"/>
            <a:endParaRPr lang="th-TH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llout: Double Bent Line with No Border 73">
            <a:extLst>
              <a:ext uri="{FF2B5EF4-FFF2-40B4-BE49-F238E27FC236}">
                <a16:creationId xmlns="" xmlns:a16="http://schemas.microsoft.com/office/drawing/2014/main" id="{6B1C8EDF-AB8B-4DDA-B42C-542EFC6C45C3}"/>
              </a:ext>
            </a:extLst>
          </p:cNvPr>
          <p:cNvSpPr/>
          <p:nvPr/>
        </p:nvSpPr>
        <p:spPr>
          <a:xfrm>
            <a:off x="6189855" y="1464194"/>
            <a:ext cx="2867142" cy="4536556"/>
          </a:xfrm>
          <a:prstGeom prst="callout3">
            <a:avLst>
              <a:gd name="adj1" fmla="val 42492"/>
              <a:gd name="adj2" fmla="val 703"/>
              <a:gd name="adj3" fmla="val 38810"/>
              <a:gd name="adj4" fmla="val -4526"/>
              <a:gd name="adj5" fmla="val 39130"/>
              <a:gd name="adj6" fmla="val -4843"/>
              <a:gd name="adj7" fmla="val 46211"/>
              <a:gd name="adj8" fmla="val -17582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Callout: Double Bent Line with No Border 6">
            <a:extLst>
              <a:ext uri="{FF2B5EF4-FFF2-40B4-BE49-F238E27FC236}">
                <a16:creationId xmlns="" xmlns:a16="http://schemas.microsoft.com/office/drawing/2014/main" id="{4A51A024-3B3C-4DC4-BE2C-A638755683B2}"/>
              </a:ext>
            </a:extLst>
          </p:cNvPr>
          <p:cNvSpPr/>
          <p:nvPr/>
        </p:nvSpPr>
        <p:spPr>
          <a:xfrm rot="10800000">
            <a:off x="277246" y="1524298"/>
            <a:ext cx="2752908" cy="4424982"/>
          </a:xfrm>
          <a:prstGeom prst="callout3">
            <a:avLst>
              <a:gd name="adj1" fmla="val 42492"/>
              <a:gd name="adj2" fmla="val 703"/>
              <a:gd name="adj3" fmla="val 50472"/>
              <a:gd name="adj4" fmla="val -8119"/>
              <a:gd name="adj5" fmla="val 50428"/>
              <a:gd name="adj6" fmla="val -7717"/>
              <a:gd name="adj7" fmla="val 51131"/>
              <a:gd name="adj8" fmla="val -1470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2EFE23D-A7E3-48A0-A32C-19B358CB96AC}"/>
              </a:ext>
            </a:extLst>
          </p:cNvPr>
          <p:cNvSpPr txBox="1"/>
          <p:nvPr/>
        </p:nvSpPr>
        <p:spPr>
          <a:xfrm>
            <a:off x="19292" y="854463"/>
            <a:ext cx="9151471" cy="5452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45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Overview new features LMS combine GPS Tracking  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="" xmlns:a16="http://schemas.microsoft.com/office/drawing/2014/main" id="{80241813-F1E7-4B43-92D2-0A4603B7B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5915020"/>
              </p:ext>
            </p:extLst>
          </p:nvPr>
        </p:nvGraphicFramePr>
        <p:xfrm>
          <a:off x="2684242" y="2510765"/>
          <a:ext cx="3642778" cy="222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7CCEC560-FACE-49EE-AD3F-493DE440812F}"/>
              </a:ext>
            </a:extLst>
          </p:cNvPr>
          <p:cNvGrpSpPr/>
          <p:nvPr/>
        </p:nvGrpSpPr>
        <p:grpSpPr>
          <a:xfrm>
            <a:off x="178508" y="2178937"/>
            <a:ext cx="2650881" cy="1978930"/>
            <a:chOff x="905561" y="2771657"/>
            <a:chExt cx="3534508" cy="2638573"/>
          </a:xfrm>
        </p:grpSpPr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B0C70A15-4954-4E27-B738-2B7F69B997EC}"/>
                </a:ext>
              </a:extLst>
            </p:cNvPr>
            <p:cNvSpPr txBox="1"/>
            <p:nvPr/>
          </p:nvSpPr>
          <p:spPr>
            <a:xfrm>
              <a:off x="1084994" y="2771657"/>
              <a:ext cx="20039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5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จองและจัดสรรรถ</a:t>
              </a:r>
              <a:endParaRPr lang="en-US" sz="15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CAD3EB58-5E87-44BE-8B14-A72E7C347B68}"/>
                </a:ext>
              </a:extLst>
            </p:cNvPr>
            <p:cNvSpPr txBox="1"/>
            <p:nvPr/>
          </p:nvSpPr>
          <p:spPr>
            <a:xfrm>
              <a:off x="905561" y="3132686"/>
              <a:ext cx="3534508" cy="2277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จองใช้รถ พร้อมทั้งตรวจสอบสถานะรถว่าง ผ่าน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Mobile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App</a:t>
              </a:r>
              <a:r>
                <a:rPr lang="th-TH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ฯ</a:t>
              </a:r>
              <a:endParaRPr lang="en-US" sz="1500" dirty="0" smtClean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ยืนยัน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การจอง และตรวจสอบสถานะ แสดง</a:t>
              </a:r>
              <a:r>
                <a:rPr lang="th-TH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ค่าใช้จ่าย</a:t>
              </a:r>
              <a:r>
                <a:rPr lang="en-US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(</a:t>
              </a:r>
              <a:r>
                <a:rPr lang="th-TH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โอนหน่วยงาน</a:t>
              </a:r>
              <a:r>
                <a:rPr lang="en-US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  <a:endParaRPr lang="th-TH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Alert Message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แจ้งเมื่อได้รับการอนุมัติ พร้อมแสดงรายละเอียดยืนยันการจอง ทั้งผู้จองและคนขับ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D598651E-7074-46C4-AB80-8CE02D4EB39D}"/>
              </a:ext>
            </a:extLst>
          </p:cNvPr>
          <p:cNvGrpSpPr/>
          <p:nvPr/>
        </p:nvGrpSpPr>
        <p:grpSpPr>
          <a:xfrm>
            <a:off x="181964" y="4201290"/>
            <a:ext cx="3144406" cy="1028413"/>
            <a:chOff x="136603" y="3414957"/>
            <a:chExt cx="4192541" cy="1371217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291D4006-3761-4CF9-BA36-67F2CB58AEAA}"/>
                </a:ext>
              </a:extLst>
            </p:cNvPr>
            <p:cNvSpPr txBox="1"/>
            <p:nvPr/>
          </p:nvSpPr>
          <p:spPr>
            <a:xfrm>
              <a:off x="274323" y="3414957"/>
              <a:ext cx="29994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5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ตรวจสภาพ ต่อพรบ</a:t>
              </a:r>
              <a:r>
                <a:rPr lang="en-US" sz="15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15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ต่อทะเบียน</a:t>
              </a:r>
              <a:r>
                <a:rPr lang="en-US" sz="15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4F92C317-122C-4ADE-846C-3650CD9D5200}"/>
                </a:ext>
              </a:extLst>
            </p:cNvPr>
            <p:cNvSpPr txBox="1"/>
            <p:nvPr/>
          </p:nvSpPr>
          <p:spPr>
            <a:xfrm>
              <a:off x="136603" y="3739734"/>
              <a:ext cx="4192541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ยืนยันการตรวจสภาพรถแบบ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real time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  <a:p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  <a:r>
                <a:rPr lang="th-TH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พร้อม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upload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ภาพถ่าย</a:t>
              </a: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ส่งข้อมูลการต่อพรบ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กับบริษัทประกันภัยแบบ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online</a:t>
              </a:r>
              <a:endParaRPr lang="th-TH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B4BD3C83-B054-44D3-8860-A3258F6A5F06}"/>
              </a:ext>
            </a:extLst>
          </p:cNvPr>
          <p:cNvGrpSpPr/>
          <p:nvPr/>
        </p:nvGrpSpPr>
        <p:grpSpPr>
          <a:xfrm>
            <a:off x="6143206" y="1371627"/>
            <a:ext cx="3205501" cy="1024821"/>
            <a:chOff x="7725033" y="3063362"/>
            <a:chExt cx="4274001" cy="1366429"/>
          </a:xfrm>
        </p:grpSpPr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D03E486D-0E81-4D02-8642-9A6FA1FC5E41}"/>
                </a:ext>
              </a:extLst>
            </p:cNvPr>
            <p:cNvSpPr txBox="1"/>
            <p:nvPr/>
          </p:nvSpPr>
          <p:spPr>
            <a:xfrm>
              <a:off x="7872349" y="3063362"/>
              <a:ext cx="2958031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งานทะเบียน </a:t>
              </a:r>
              <a:r>
                <a:rPr lang="en-US" sz="14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&amp; </a:t>
              </a:r>
              <a:r>
                <a:rPr lang="th-TH" sz="14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งานว่าจ้าง </a:t>
              </a:r>
              <a:r>
                <a:rPr lang="en-US" sz="14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&amp; </a:t>
              </a:r>
              <a:r>
                <a:rPr lang="th-TH" sz="14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ขายซาก</a:t>
              </a:r>
              <a:endParaRPr lang="en-US" sz="14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70976596-CC10-438E-91D4-84CD942A52E0}"/>
                </a:ext>
              </a:extLst>
            </p:cNvPr>
            <p:cNvSpPr txBox="1"/>
            <p:nvPr/>
          </p:nvSpPr>
          <p:spPr>
            <a:xfrm>
              <a:off x="7725033" y="3352573"/>
              <a:ext cx="427400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จัดการข้อมูลยานพาหนะ พนักงานขับรถ ข้อมูลพื้นฐาน </a:t>
              </a:r>
              <a:r>
                <a:rPr lang="en-US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(I/F </a:t>
              </a:r>
              <a:r>
                <a:rPr lang="en-US" sz="12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SAP</a:t>
              </a:r>
              <a:r>
                <a:rPr lang="th-TH" sz="12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2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S4)</a:t>
              </a:r>
              <a:endParaRPr lang="th-TH" sz="1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คำนวณค่าว่าจ้าง และ</a:t>
              </a:r>
              <a:r>
                <a:rPr lang="en-US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OT</a:t>
              </a:r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ทั้งรถเช่า</a:t>
              </a:r>
              <a:r>
                <a:rPr lang="en-US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และรถพร้อมคน  </a:t>
              </a: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อ้างอิงทะเบียนเดิมเมื่อมีการโยกย้าย หรือเปลี่ยนทะเบียนใหม่</a:t>
              </a:r>
            </a:p>
            <a:p>
              <a:pPr marL="214313" indent="-214313">
                <a:buFont typeface="Wingdings" panose="05000000000000000000" pitchFamily="2" charset="2"/>
                <a:buChar char="§"/>
              </a:pPr>
              <a:endParaRPr lang="en-US" sz="105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1502EAE1-C63C-4878-ACCC-460B0C17D327}"/>
              </a:ext>
            </a:extLst>
          </p:cNvPr>
          <p:cNvGrpSpPr/>
          <p:nvPr/>
        </p:nvGrpSpPr>
        <p:grpSpPr>
          <a:xfrm>
            <a:off x="202558" y="5121814"/>
            <a:ext cx="2245620" cy="786953"/>
            <a:chOff x="7725033" y="3041966"/>
            <a:chExt cx="3936902" cy="1049271"/>
          </a:xfrm>
        </p:grpSpPr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19EBC8F8-7E84-41E6-A861-333A55977912}"/>
                </a:ext>
              </a:extLst>
            </p:cNvPr>
            <p:cNvSpPr txBox="1"/>
            <p:nvPr/>
          </p:nvSpPr>
          <p:spPr>
            <a:xfrm>
              <a:off x="7986743" y="3041966"/>
              <a:ext cx="199910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5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งานขนส่งพัสดุ</a:t>
              </a:r>
              <a:endParaRPr lang="en-US" sz="15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D5B02A2A-524D-4132-B631-67DDA89A9E9F}"/>
                </a:ext>
              </a:extLst>
            </p:cNvPr>
            <p:cNvSpPr txBox="1"/>
            <p:nvPr/>
          </p:nvSpPr>
          <p:spPr>
            <a:xfrm>
              <a:off x="7725033" y="3352573"/>
              <a:ext cx="39369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แสดงเส้นทางการขนส่ง</a:t>
              </a: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ยืนยันการรับส่งพัสดุ</a:t>
              </a:r>
              <a:endParaRPr lang="en-US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F3E6DDE2-85EB-4526-AEA7-B4555169BE79}"/>
              </a:ext>
            </a:extLst>
          </p:cNvPr>
          <p:cNvGrpSpPr/>
          <p:nvPr/>
        </p:nvGrpSpPr>
        <p:grpSpPr>
          <a:xfrm>
            <a:off x="193873" y="5876250"/>
            <a:ext cx="2245620" cy="877163"/>
            <a:chOff x="7725033" y="2921687"/>
            <a:chExt cx="3936902" cy="1169550"/>
          </a:xfrm>
        </p:grpSpPr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D36411B1-8F1F-41A1-9C15-9A173AEFC055}"/>
                </a:ext>
              </a:extLst>
            </p:cNvPr>
            <p:cNvSpPr txBox="1"/>
            <p:nvPr/>
          </p:nvSpPr>
          <p:spPr>
            <a:xfrm>
              <a:off x="8001969" y="2921687"/>
              <a:ext cx="21066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5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งานอุบัติเหตุ</a:t>
              </a:r>
              <a:endParaRPr lang="en-US" sz="15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D799511A-EFBB-4FF6-ABD8-D24D7DB53D0C}"/>
                </a:ext>
              </a:extLst>
            </p:cNvPr>
            <p:cNvSpPr txBox="1"/>
            <p:nvPr/>
          </p:nvSpPr>
          <p:spPr>
            <a:xfrm>
              <a:off x="7725033" y="3352573"/>
              <a:ext cx="39369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แจ้งการเกิดอุบัติเหตุไปยัง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survey</a:t>
              </a:r>
              <a:endParaRPr lang="th-TH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บันทึกรายละเอียดการเกิดอุบัติเหตุ</a:t>
              </a:r>
              <a:endParaRPr lang="en-US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="" xmlns:a16="http://schemas.microsoft.com/office/drawing/2014/main" id="{25F8EA54-6236-456C-8EA6-89B8EE4B642B}"/>
              </a:ext>
            </a:extLst>
          </p:cNvPr>
          <p:cNvGrpSpPr/>
          <p:nvPr/>
        </p:nvGrpSpPr>
        <p:grpSpPr>
          <a:xfrm>
            <a:off x="3084627" y="5105134"/>
            <a:ext cx="2802758" cy="1688291"/>
            <a:chOff x="7725033" y="3071289"/>
            <a:chExt cx="4913646" cy="2251054"/>
          </a:xfrm>
        </p:grpSpPr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F0A0ECF5-BA17-4C3A-B9F1-719C5C572BFD}"/>
                </a:ext>
              </a:extLst>
            </p:cNvPr>
            <p:cNvSpPr txBox="1"/>
            <p:nvPr/>
          </p:nvSpPr>
          <p:spPr>
            <a:xfrm>
              <a:off x="7977100" y="3071289"/>
              <a:ext cx="21066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5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การใช้ยานพาหนะ</a:t>
              </a:r>
              <a:endParaRPr lang="en-US" sz="15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E2BDC7AD-D96F-4CB9-A6E5-54542EC7DE21}"/>
                </a:ext>
              </a:extLst>
            </p:cNvPr>
            <p:cNvSpPr txBox="1"/>
            <p:nvPr/>
          </p:nvSpPr>
          <p:spPr>
            <a:xfrm>
              <a:off x="7725033" y="3352573"/>
              <a:ext cx="4913646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Automatic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เก็บข้อมูลค่าการใช้รถ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วัน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-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เวลา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,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เส้นทางการวิ่ง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,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ระยะทาง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,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เลขไมล์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,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น้ำมัน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,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เบรค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, 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ความเร็ว</a:t>
              </a:r>
              <a:r>
                <a:rPr lang="th-TH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เฉลี่ยต่อ </a:t>
              </a:r>
              <a:r>
                <a:rPr lang="en-US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trip 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และความเร็วสูงสุด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, 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แบตเตอรี่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,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500" dirty="0" err="1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ngine</a:t>
              </a:r>
              <a:r>
                <a:rPr lang="en-US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load,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อุณหภูมิหม้อน้ำรอบ</a:t>
              </a:r>
              <a:r>
                <a:rPr lang="th-TH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เครื่องยนต์</a:t>
              </a:r>
              <a:endParaRPr lang="th-TH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คำนวณอัตราสิ้นเปลืองต่อ </a:t>
              </a:r>
              <a:r>
                <a:rPr lang="en-US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trip</a:t>
              </a:r>
              <a:endParaRPr lang="en-US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9B930565-AD24-48D9-8208-A916F44A5C34}"/>
              </a:ext>
            </a:extLst>
          </p:cNvPr>
          <p:cNvGrpSpPr/>
          <p:nvPr/>
        </p:nvGrpSpPr>
        <p:grpSpPr>
          <a:xfrm>
            <a:off x="6125073" y="2111634"/>
            <a:ext cx="3018927" cy="756077"/>
            <a:chOff x="7720984" y="2891741"/>
            <a:chExt cx="4371374" cy="1008103"/>
          </a:xfrm>
        </p:grpSpPr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020279A4-B95C-4CF6-8D13-2D3461DBBBF5}"/>
                </a:ext>
              </a:extLst>
            </p:cNvPr>
            <p:cNvSpPr txBox="1"/>
            <p:nvPr/>
          </p:nvSpPr>
          <p:spPr>
            <a:xfrm>
              <a:off x="7875596" y="2891741"/>
              <a:ext cx="2477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solidFill>
                    <a:srgbClr val="F5833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Approved/Confirm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24448E6F-E7B2-499E-843D-CE633856FF73}"/>
                </a:ext>
              </a:extLst>
            </p:cNvPr>
            <p:cNvSpPr txBox="1"/>
            <p:nvPr/>
          </p:nvSpPr>
          <p:spPr>
            <a:xfrm>
              <a:off x="7720984" y="3161179"/>
              <a:ext cx="4371374" cy="73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ตรวจสอบรายละเอียดการดำเนินงาน พร้อมทั้งอนุมัติ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/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ยืนยัน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/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ยกเลิก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/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แก้ไข ทุกขั้นตอนใน</a:t>
              </a:r>
              <a:r>
                <a:rPr lang="th-TH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แต่ละงาน</a:t>
              </a:r>
              <a:endParaRPr lang="en-US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4577995A-0A6F-4418-9BD8-C82AC9EC34B6}"/>
              </a:ext>
            </a:extLst>
          </p:cNvPr>
          <p:cNvGrpSpPr/>
          <p:nvPr/>
        </p:nvGrpSpPr>
        <p:grpSpPr>
          <a:xfrm>
            <a:off x="6125073" y="4047468"/>
            <a:ext cx="2699361" cy="1726507"/>
            <a:chOff x="7739534" y="3020334"/>
            <a:chExt cx="3936902" cy="2302010"/>
          </a:xfrm>
        </p:grpSpPr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E4A30D4F-5EAA-48EF-9D02-38ED654B203F}"/>
                </a:ext>
              </a:extLst>
            </p:cNvPr>
            <p:cNvSpPr txBox="1"/>
            <p:nvPr/>
          </p:nvSpPr>
          <p:spPr>
            <a:xfrm>
              <a:off x="7897703" y="3020334"/>
              <a:ext cx="2477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Report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2FEE0256-1D37-47BD-8C58-EA65D548117B}"/>
                </a:ext>
              </a:extLst>
            </p:cNvPr>
            <p:cNvSpPr txBox="1"/>
            <p:nvPr/>
          </p:nvSpPr>
          <p:spPr>
            <a:xfrm>
              <a:off x="7739534" y="3352573"/>
              <a:ext cx="3936902" cy="196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ค่าใช้จ่าย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การใช้ยานพาหนะทั้งรายวันและรายเดือน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ค่าเช่า ค่าน้ำมัน ค่าซ่อมบำรุง ตามรายคัน, ตามประเภทยานพาหนะ, หน่วยงาน </a:t>
              </a: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วิเคราะห์งบประมาณ และต้นทุนการบริหารจัดการสำหรับผู้บริหาร</a:t>
              </a:r>
              <a:endParaRPr lang="en-US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รายงานต่าง ๆ ที่ต้องการในแต่ละระบบงาน</a:t>
              </a:r>
              <a:endParaRPr lang="en-US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="" xmlns:a16="http://schemas.microsoft.com/office/drawing/2014/main" id="{2AAF2EB7-61A5-499F-8C89-C35AA7DA8D50}"/>
              </a:ext>
            </a:extLst>
          </p:cNvPr>
          <p:cNvGrpSpPr/>
          <p:nvPr/>
        </p:nvGrpSpPr>
        <p:grpSpPr>
          <a:xfrm>
            <a:off x="3128892" y="1444488"/>
            <a:ext cx="3175144" cy="1317889"/>
            <a:chOff x="7615085" y="3033167"/>
            <a:chExt cx="4750247" cy="1757185"/>
          </a:xfrm>
        </p:grpSpPr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85044835-3B21-4EB0-BB34-60FF66233523}"/>
                </a:ext>
              </a:extLst>
            </p:cNvPr>
            <p:cNvSpPr txBox="1"/>
            <p:nvPr/>
          </p:nvSpPr>
          <p:spPr>
            <a:xfrm>
              <a:off x="7615085" y="3033167"/>
              <a:ext cx="4650485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F5833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Image Processing &amp; Face Recognition &amp; A.I.</a:t>
              </a:r>
              <a:r>
                <a:rPr lang="th-TH" sz="1400" b="1" dirty="0">
                  <a:solidFill>
                    <a:srgbClr val="F5833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400" b="1" dirty="0">
                  <a:solidFill>
                    <a:srgbClr val="F5833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analysis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6541C9B5-51B8-4C19-8EE2-7AD681FA4510}"/>
                </a:ext>
              </a:extLst>
            </p:cNvPr>
            <p:cNvSpPr txBox="1"/>
            <p:nvPr/>
          </p:nvSpPr>
          <p:spPr>
            <a:xfrm>
              <a:off x="7665507" y="3384839"/>
              <a:ext cx="4699825" cy="1405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3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ยืนยันคนขับกับรถ และบันทึกเวลาเข้า</a:t>
              </a:r>
              <a:r>
                <a:rPr lang="en-US" sz="13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-</a:t>
              </a:r>
              <a:r>
                <a:rPr lang="th-TH" sz="13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ออก ปฏิบัติงาน </a:t>
              </a: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3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วิเคราะห์พฤติกรรมการขับขี่ และ</a:t>
              </a:r>
              <a:r>
                <a:rPr lang="th-TH" sz="13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แจ้งเตือน</a:t>
              </a:r>
              <a:r>
                <a:rPr lang="th-TH" sz="13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เมื่ออยู่ในสภาวะเสี่ยง</a:t>
              </a:r>
              <a:endParaRPr lang="en-US" sz="13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r>
                <a:rPr lang="en-US" sz="13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</a:t>
              </a:r>
              <a:r>
                <a:rPr lang="th-TH" sz="13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พร้อมทั้งให้คะแนนการขับขี่ และ</a:t>
              </a:r>
              <a:r>
                <a:rPr lang="th-TH" sz="13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ประเมินระดับ</a:t>
              </a:r>
              <a:r>
                <a:rPr lang="th-TH" sz="13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ความประมาท</a:t>
              </a:r>
              <a:endParaRPr lang="en-US" sz="13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3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ยืนยันการเกิดอุบัติเหตุจริง</a:t>
              </a:r>
              <a:endParaRPr lang="en-US" sz="13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214313" indent="-214313">
                <a:buFont typeface="Wingdings" panose="05000000000000000000" pitchFamily="2" charset="2"/>
                <a:buChar char="§"/>
              </a:pPr>
              <a:endParaRPr lang="th-TH" sz="1050" dirty="0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396509E-F56E-4351-B5AD-D7F0D0CFCCF9}"/>
              </a:ext>
            </a:extLst>
          </p:cNvPr>
          <p:cNvSpPr txBox="1"/>
          <p:nvPr/>
        </p:nvSpPr>
        <p:spPr>
          <a:xfrm>
            <a:off x="4210615" y="4733823"/>
            <a:ext cx="7227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SCIT IoT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D2E45A73-4852-49DC-999A-0D06554B75DD}"/>
              </a:ext>
            </a:extLst>
          </p:cNvPr>
          <p:cNvSpPr txBox="1"/>
          <p:nvPr/>
        </p:nvSpPr>
        <p:spPr>
          <a:xfrm>
            <a:off x="5146686" y="2928177"/>
            <a:ext cx="9538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Web App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3642006-EAFD-4F1D-8EFD-901ABA72345E}"/>
              </a:ext>
            </a:extLst>
          </p:cNvPr>
          <p:cNvSpPr txBox="1"/>
          <p:nvPr/>
        </p:nvSpPr>
        <p:spPr>
          <a:xfrm>
            <a:off x="2889814" y="3209197"/>
            <a:ext cx="901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Mobile App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="" xmlns:a16="http://schemas.microsoft.com/office/drawing/2014/main" id="{978DEA20-608E-434D-A0AD-62F16658A28F}"/>
              </a:ext>
            </a:extLst>
          </p:cNvPr>
          <p:cNvGrpSpPr/>
          <p:nvPr/>
        </p:nvGrpSpPr>
        <p:grpSpPr>
          <a:xfrm>
            <a:off x="6098790" y="5665057"/>
            <a:ext cx="2802758" cy="1233499"/>
            <a:chOff x="7725033" y="3062125"/>
            <a:chExt cx="4913646" cy="1644665"/>
          </a:xfrm>
        </p:grpSpPr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92C761C9-6281-4F08-BB24-3E77C707D567}"/>
                </a:ext>
              </a:extLst>
            </p:cNvPr>
            <p:cNvSpPr txBox="1"/>
            <p:nvPr/>
          </p:nvSpPr>
          <p:spPr>
            <a:xfrm>
              <a:off x="7977100" y="3062125"/>
              <a:ext cx="2106656" cy="430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5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การซ่อมบำรุงรักษา</a:t>
              </a:r>
              <a:endParaRPr lang="en-US" sz="15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5BC8BC73-EB66-4EFB-ACA7-9CBB7F39014C}"/>
                </a:ext>
              </a:extLst>
            </p:cNvPr>
            <p:cNvSpPr txBox="1"/>
            <p:nvPr/>
          </p:nvSpPr>
          <p:spPr>
            <a:xfrm>
              <a:off x="7725033" y="3352573"/>
              <a:ext cx="4913646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แจ้งเตือนการซ่อมบำรุงตามระยะทางและระยะเวลา  รวมถึงการตรวจสอบการทำงานของเครื่องยนต์ และแบตเตอรี่ </a:t>
              </a: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เชื่อมต่อข้อมูลการซ่อมบำรุงจาก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SAP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="" xmlns:a16="http://schemas.microsoft.com/office/drawing/2014/main" id="{AE6EAEF0-3FF1-4540-BEA3-C2319B0B5CB6}"/>
              </a:ext>
            </a:extLst>
          </p:cNvPr>
          <p:cNvGrpSpPr/>
          <p:nvPr/>
        </p:nvGrpSpPr>
        <p:grpSpPr>
          <a:xfrm>
            <a:off x="6114640" y="2760588"/>
            <a:ext cx="2747540" cy="1468813"/>
            <a:chOff x="7708658" y="2836624"/>
            <a:chExt cx="3663387" cy="1958418"/>
          </a:xfrm>
        </p:grpSpPr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B96BD36D-36E3-4F42-9482-D109FD319D91}"/>
                </a:ext>
              </a:extLst>
            </p:cNvPr>
            <p:cNvSpPr txBox="1"/>
            <p:nvPr/>
          </p:nvSpPr>
          <p:spPr>
            <a:xfrm>
              <a:off x="7708658" y="2836624"/>
              <a:ext cx="307965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solidFill>
                    <a:srgbClr val="F5833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Dashboard</a:t>
              </a:r>
              <a:endParaRPr lang="en-US" sz="1500" b="1" dirty="0">
                <a:solidFill>
                  <a:srgbClr val="F5833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90EACB88-2C77-402E-B930-4C4D5BC5CAD5}"/>
                </a:ext>
              </a:extLst>
            </p:cNvPr>
            <p:cNvSpPr txBox="1"/>
            <p:nvPr/>
          </p:nvSpPr>
          <p:spPr>
            <a:xfrm>
              <a:off x="7740012" y="3133048"/>
              <a:ext cx="3632033" cy="166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แสดงภาพรวมการทำงาน สถานะ งานคงค้าง แยกตามแต่ละระบบงาน</a:t>
              </a:r>
              <a:endParaRPr lang="en-US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Monitoring &amp; Tracking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Vehicle</a:t>
              </a: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แสดงสถานะภาพรวมการใช้ยานพาหนะทั้งระบบ </a:t>
              </a:r>
              <a:r>
                <a:rPr lang="th-TH" sz="15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รายคัน และ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สถานที่จอด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5899DBF7-CBB3-4C66-878C-510A369D7C73}"/>
              </a:ext>
            </a:extLst>
          </p:cNvPr>
          <p:cNvGrpSpPr/>
          <p:nvPr/>
        </p:nvGrpSpPr>
        <p:grpSpPr>
          <a:xfrm>
            <a:off x="181964" y="1434902"/>
            <a:ext cx="3089934" cy="795107"/>
            <a:chOff x="7706600" y="3031095"/>
            <a:chExt cx="3955335" cy="1060143"/>
          </a:xfrm>
        </p:grpSpPr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1B7023A4-82E4-4850-86D5-EE8EAE7682F6}"/>
                </a:ext>
              </a:extLst>
            </p:cNvPr>
            <p:cNvSpPr txBox="1"/>
            <p:nvPr/>
          </p:nvSpPr>
          <p:spPr>
            <a:xfrm>
              <a:off x="7706600" y="3031095"/>
              <a:ext cx="330151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solidFill>
                    <a:srgbClr val="F5833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Alert/Notify Message/Task</a:t>
              </a:r>
            </a:p>
            <a:p>
              <a:endParaRPr lang="en-US" sz="1500" b="1" dirty="0">
                <a:solidFill>
                  <a:srgbClr val="F5833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41A188BC-3D29-4435-8E37-1F9CEBA9BE45}"/>
                </a:ext>
              </a:extLst>
            </p:cNvPr>
            <p:cNvSpPr txBox="1"/>
            <p:nvPr/>
          </p:nvSpPr>
          <p:spPr>
            <a:xfrm>
              <a:off x="7725033" y="3352574"/>
              <a:ext cx="39369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แจ้งงานที่ได้รับการ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assign 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ตาม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workflow 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ระบบงาน</a:t>
              </a:r>
              <a:endParaRPr lang="en-US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214313" indent="-214313">
                <a:buFont typeface="Wingdings" panose="05000000000000000000" pitchFamily="2" charset="2"/>
                <a:buChar char="§"/>
              </a:pP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แสดง </a:t>
              </a:r>
              <a:r>
                <a:rPr lang="en-US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task </a:t>
              </a:r>
              <a:r>
                <a:rPr lang="th-TH" sz="15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งาน และแจ้งเตือนงานคงค้าง</a:t>
              </a:r>
              <a:endParaRPr lang="en-US" sz="15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75" name="Callout: Double Bent Line with No Border 74">
            <a:extLst>
              <a:ext uri="{FF2B5EF4-FFF2-40B4-BE49-F238E27FC236}">
                <a16:creationId xmlns="" xmlns:a16="http://schemas.microsoft.com/office/drawing/2014/main" id="{4515FE7D-4FC1-4D04-83DC-E45C452D31DA}"/>
              </a:ext>
            </a:extLst>
          </p:cNvPr>
          <p:cNvSpPr/>
          <p:nvPr/>
        </p:nvSpPr>
        <p:spPr>
          <a:xfrm rot="10800000">
            <a:off x="3202256" y="1399868"/>
            <a:ext cx="2631710" cy="1053521"/>
          </a:xfrm>
          <a:prstGeom prst="callout3">
            <a:avLst>
              <a:gd name="adj1" fmla="val -6192"/>
              <a:gd name="adj2" fmla="val 20159"/>
              <a:gd name="adj3" fmla="val -11887"/>
              <a:gd name="adj4" fmla="val 13959"/>
              <a:gd name="adj5" fmla="val -12478"/>
              <a:gd name="adj6" fmla="val 13924"/>
              <a:gd name="adj7" fmla="val -24005"/>
              <a:gd name="adj8" fmla="val 3557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0" name="TextBox 49"/>
          <p:cNvSpPr txBox="1"/>
          <p:nvPr/>
        </p:nvSpPr>
        <p:spPr>
          <a:xfrm>
            <a:off x="0" y="446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ระบบบริหารจัดการยานพาหนะ</a:t>
            </a:r>
            <a:endParaRPr lang="en-US" sz="4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126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980728"/>
            <a:ext cx="889248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๖</a:t>
            </a:r>
            <a:r>
              <a:rPr lang="en-US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.</a:t>
            </a:r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ประโยชน์ที่คาดว่าจะได้รับ</a:t>
            </a:r>
            <a:endParaRPr lang="en-US" sz="3000" b="1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pPr marL="457200" indent="-457200"/>
            <a:endParaRPr lang="th-TH" sz="1800" b="1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pPr marL="457200" lvl="0" indent="-457200" eaLnBrk="0" hangingPunct="0">
              <a:buFont typeface="Arial" panose="020B0604020202020204" pitchFamily="34" charset="0"/>
              <a:buChar char="•"/>
            </a:pP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เพิ่มความพึงพอใจให้กับ </a:t>
            </a:r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ประชาชน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เรื่องการแก้ไขไฟฟ้า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ขัดข้อง 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บริหารจัดการรถให้สามารถถึงสถานที่เกิดเหตุได้อย่างรวดเร็ว โดยเชื่อมโยง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ข้อมูลกับระบบแจ้งเหตุไฟฟ้า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ขัดข้องของไฟฟ้านครหลวง</a:t>
            </a:r>
          </a:p>
          <a:p>
            <a:pPr marL="457200" lvl="0" indent="-457200" eaLnBrk="0" hangingPunct="0">
              <a:buFont typeface="Arial" panose="020B0604020202020204" pitchFamily="34" charset="0"/>
              <a:buChar char="•"/>
            </a:pP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ช่วยให้ </a:t>
            </a:r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ประชาชน</a:t>
            </a:r>
            <a:r>
              <a:rPr lang="en-US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ทราบข่าวจากช่องทางต่างๆ ของไฟฟ้านครหลวง เช่น</a:t>
            </a:r>
            <a:r>
              <a:rPr lang="en-US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บริการ </a:t>
            </a:r>
            <a:r>
              <a:rPr lang="en-US" sz="3000" dirty="0" err="1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CallCenter</a:t>
            </a:r>
            <a:r>
              <a:rPr lang="en-US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(1130) 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ในการแจ้งประเมินเวลาในการเดินทาง ไป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ถึงจุดแจ้งเหตุไฟฟ้าเมื่อไหร่ ระยะห่างกี่กิโลเมตร 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ฯลฯ</a:t>
            </a:r>
            <a:r>
              <a:rPr lang="en-US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endParaRPr lang="th-TH" sz="3000" dirty="0" smtClean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pPr marL="457200" lvl="0" indent="-457200" eaLnBrk="0" hangingPunct="0">
              <a:buFont typeface="Arial" panose="020B0604020202020204" pitchFamily="34" charset="0"/>
              <a:buChar char="•"/>
            </a:pP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เพิ่ม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ประสิทธิภาพการกระบวนการ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ทำงานของ 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ฝจย.</a:t>
            </a:r>
            <a:r>
              <a:rPr lang="en-US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สามารถ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ติดตาม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งานในรูปแบบ </a:t>
            </a:r>
            <a:r>
              <a:rPr lang="en-US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Dashboard  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นำข้อมูลการจองใช้รถยนต์รายวัน มาวิเคราะห์เพื่อให้เกิดการจ้างเหมา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รถคุ้มค่า</a:t>
            </a:r>
            <a:r>
              <a:rPr lang="en-US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, 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ข้อมูลการเดินทางของรถยนต์ของแต่ละหน่วยงานมาวิเคราะห์ความ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คุ้มค่าในการ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ใช้งาน เพื่อการ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จัดสรรยานพาหนะ 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และการจัดซื้อรถทดแทนในปี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ถัดไป เพิ่มความปลอดภัยให้กับ </a:t>
            </a:r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พนักงาน 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ในการทำงาน </a:t>
            </a:r>
            <a:endParaRPr lang="en-US" sz="3000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46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จ้างจัดทำระบบบริหารจัดการยานพาหนะ</a:t>
            </a:r>
            <a:endParaRPr lang="en-US" sz="4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43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FBC2631D-DF14-4C9A-B519-784CD94A2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63583"/>
              </p:ext>
            </p:extLst>
          </p:nvPr>
        </p:nvGraphicFramePr>
        <p:xfrm>
          <a:off x="916498" y="1212432"/>
          <a:ext cx="7296471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="" xmlns:a16="http://schemas.microsoft.com/office/drawing/2014/main" val="2974960257"/>
                    </a:ext>
                  </a:extLst>
                </a:gridCol>
                <a:gridCol w="3640178">
                  <a:extLst>
                    <a:ext uri="{9D8B030D-6E8A-4147-A177-3AD203B41FA5}">
                      <a16:colId xmlns="" xmlns:a16="http://schemas.microsoft.com/office/drawing/2014/main" val="790965009"/>
                    </a:ext>
                  </a:extLst>
                </a:gridCol>
                <a:gridCol w="2432157">
                  <a:extLst>
                    <a:ext uri="{9D8B030D-6E8A-4147-A177-3AD203B41FA5}">
                      <a16:colId xmlns="" xmlns:a16="http://schemas.microsoft.com/office/drawing/2014/main" val="3368232416"/>
                    </a:ext>
                  </a:extLst>
                </a:gridCol>
              </a:tblGrid>
              <a:tr h="31159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ประเภทผู้ใช้งานระบบ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en-US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1552465"/>
                  </a:ext>
                </a:extLst>
              </a:tr>
              <a:tr h="25729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ผู้ใช้งาน</a:t>
                      </a:r>
                      <a:r>
                        <a:rPr lang="th-TH" sz="2800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ทั่วไป</a:t>
                      </a:r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</a:t>
                      </a:r>
                      <a:r>
                        <a:rPr lang="en-US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User)</a:t>
                      </a:r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ไม่จำกัด</a:t>
                      </a:r>
                    </a:p>
                    <a:p>
                      <a:pPr algn="ctr"/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8886374"/>
                  </a:ext>
                </a:extLst>
              </a:tr>
              <a:tr h="568208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ea typeface="Calibri" pitchFamily="34" charset="0"/>
                          <a:cs typeface="TH Sarabun New" panose="020B0500040200020003" pitchFamily="34" charset="-34"/>
                        </a:rPr>
                        <a:t>ผู้ดูแลการจัดการจองรถยนต์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ไม่จำกัด</a:t>
                      </a:r>
                    </a:p>
                    <a:p>
                      <a:pPr algn="ctr"/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5887444"/>
                  </a:ext>
                </a:extLst>
              </a:tr>
              <a:tr h="568208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ผู้ดูแลระบบ (</a:t>
                      </a:r>
                      <a:r>
                        <a:rPr lang="en-US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Administrator)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ไม่จำกัด</a:t>
                      </a:r>
                    </a:p>
                    <a:p>
                      <a:pPr algn="ctr"/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67947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5B5409-C1C9-4CE4-9E31-A00354BCED53}"/>
              </a:ext>
            </a:extLst>
          </p:cNvPr>
          <p:cNvSpPr txBox="1"/>
          <p:nvPr/>
        </p:nvSpPr>
        <p:spPr>
          <a:xfrm>
            <a:off x="-7266" y="2043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ประเภทผู้ใช้งานและอบรม</a:t>
            </a:r>
            <a:endParaRPr lang="en-US" sz="4000" b="1" dirty="0">
              <a:solidFill>
                <a:srgbClr val="C0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F6B70EC5-9FD9-40EA-B15F-E28E85508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862882"/>
              </p:ext>
            </p:extLst>
          </p:nvPr>
        </p:nvGraphicFramePr>
        <p:xfrm>
          <a:off x="923765" y="5066577"/>
          <a:ext cx="729647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799305019"/>
                    </a:ext>
                  </a:extLst>
                </a:gridCol>
                <a:gridCol w="2183902">
                  <a:extLst>
                    <a:ext uri="{9D8B030D-6E8A-4147-A177-3AD203B41FA5}">
                      <a16:colId xmlns="" xmlns:a16="http://schemas.microsoft.com/office/drawing/2014/main" val="1707755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หลักสูตรอบรม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จำนวนคน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408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หลักสูตรการใช้งานสำหรับผู้ใช้งาน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๘๐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207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หลักสูตรการใช้งานสำหรับผู้ดูแลระบบ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๑๐ 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1366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7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5B5409-C1C9-4CE4-9E31-A00354BCED53}"/>
              </a:ext>
            </a:extLst>
          </p:cNvPr>
          <p:cNvSpPr txBox="1"/>
          <p:nvPr/>
        </p:nvSpPr>
        <p:spPr>
          <a:xfrm>
            <a:off x="-7266" y="2043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รายการจ้าง</a:t>
            </a:r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</a:t>
            </a:r>
            <a:r>
              <a:rPr lang="th-TH" sz="4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ระบบบริหารจัดการยานพาหนะ </a:t>
            </a:r>
            <a:endParaRPr lang="en-US" sz="4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642024"/>
              </p:ext>
            </p:extLst>
          </p:nvPr>
        </p:nvGraphicFramePr>
        <p:xfrm>
          <a:off x="31228" y="912205"/>
          <a:ext cx="9029230" cy="604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904"/>
                <a:gridCol w="4261582"/>
                <a:gridCol w="3009744"/>
              </a:tblGrid>
              <a:tr h="586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8933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ระบบบริหารจัดการยานพาหนะ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dirty="0" smtClean="0"/>
                        <a:t> 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ระบบ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713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</a:t>
                      </a:r>
                      <a:endParaRPr lang="en-US" sz="2800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อุปกรณ์บันทึกการเดินทางของรถยนต์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๑๕๓</a:t>
                      </a:r>
                      <a:r>
                        <a:rPr lang="th-TH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ชุด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64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endParaRPr lang="en-US" sz="2800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การติดตั้งและตั้งค่าระบบ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dirty="0" smtClean="0"/>
                        <a:t> 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</a:t>
                      </a:r>
                      <a:endParaRPr lang="en-US" dirty="0"/>
                    </a:p>
                  </a:txBody>
                  <a:tcPr/>
                </a:tc>
              </a:tr>
              <a:tr h="62739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การฝึกอบรม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dirty="0" smtClean="0"/>
                        <a:t> 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</a:t>
                      </a:r>
                      <a:endParaRPr lang="en-US" dirty="0"/>
                    </a:p>
                  </a:txBody>
                  <a:tcPr/>
                </a:tc>
              </a:tr>
              <a:tr h="721869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ระยะเวลาดำเนินการ</a:t>
                      </a:r>
                      <a:endParaRPr lang="en-US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๓๖๐ วัน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73942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รับประกัน</a:t>
                      </a:r>
                      <a:endParaRPr lang="en-US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 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r>
                        <a:rPr lang="en-US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1250007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๗</a:t>
                      </a:r>
                      <a:endParaRPr lang="th-TH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เสนออัตราค่าบริการซ่อมบำรุงรักษาหลังจาก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หมดระยะรับประกันคุณภาพ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 ปี</a:t>
                      </a:r>
                      <a:endParaRPr lang="en-US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2" y="188640"/>
            <a:ext cx="9013549" cy="6508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2293" name="Picture 3" descr="MEA_new-color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99592" y="2917393"/>
            <a:ext cx="73450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6000" b="1" dirty="0">
                <a:solidFill>
                  <a:srgbClr val="862633"/>
                </a:solidFill>
                <a:latin typeface="TH SarabunPSK" pitchFamily="34" charset="-34"/>
                <a:ea typeface="Nithan"/>
                <a:cs typeface="TH SarabunPSK" pitchFamily="34" charset="-34"/>
              </a:rPr>
              <a:t>จึงเรียนมาเพื่อโปรดพิจารณา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1268760"/>
            <a:ext cx="88924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thaiNumPeriod"/>
            </a:pPr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มูลเหตุจูงใจให้ดำเนินโครงการ</a:t>
            </a:r>
          </a:p>
          <a:p>
            <a:pPr marL="457200" indent="-457200"/>
            <a:endParaRPr lang="th-TH" b="1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pPr marL="0" lvl="1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เพื่อทดแทนระบบบริหารการขนส่ง (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Logistic Management System)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สัญญาเลขที่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DD3-4549-TGA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ลงวันที่ 1 สิงหาคม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2554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ระบบเดิม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รองรับ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ทำงาน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เฉพาะบน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web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IE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เดียว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ข้อมูลไม่เชื่อมโยงและไม่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Update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กับระบบที่เกี่ยวข้อง</a:t>
            </a:r>
          </a:p>
          <a:p>
            <a:pPr marL="0" lvl="1"/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46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จ้างจัดทำระบบบริหารจัดการยานพาหนะ</a:t>
            </a:r>
            <a:endParaRPr lang="en-US" sz="4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3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1268760"/>
            <a:ext cx="88924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๒</a:t>
            </a:r>
            <a:r>
              <a:rPr lang="en-US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. </a:t>
            </a:r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วัตถุประสงค์</a:t>
            </a:r>
          </a:p>
          <a:p>
            <a:pPr marL="457200" indent="-457200"/>
            <a:endParaRPr lang="th-TH" b="1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pPr marL="720725" lvl="1" indent="-450850">
              <a:buAutoNum type="thaiNumParenR"/>
            </a:pP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จัดทำโปรแกรมประยุกต์ในส่วนของการจัดการยานพาหนะมาช่วยการนำเข้าข้อมูลแทนคน ลดระยะเวลา และความผิดพลาด </a:t>
            </a:r>
          </a:p>
          <a:p>
            <a:pPr marL="720725" lvl="1" indent="-450850">
              <a:buAutoNum type="thaiNumParenR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เพื่อเก็บรวบรวมข้อมูลในการติดตามงาน การรายงานผล รวบรวมผล การวิเคราะห์พร้อมนำเสนอต่อผู้บริหาร</a:t>
            </a:r>
          </a:p>
          <a:p>
            <a:pPr marL="720725" lvl="1" indent="-450850">
              <a:buAutoNum type="thaiNumParenR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เพื่อปรับปรุงระบบการบริหารจัดการยานพาหนะ ให้เกิดความสะดวก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รวดเร็ว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ครบถ้วน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และทันสมัย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20725" lvl="1" indent="-450850">
              <a:buAutoNum type="thaiNumParenR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เพื่อนำเทคโนโลยีเข้ามาช่วยสร้างความพึงพอใจ ให้แก่ผู้ที่มาขอรับบริการ</a:t>
            </a:r>
          </a:p>
          <a:p>
            <a:pPr marL="0" lvl="1"/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46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จ้างจัดทำระบบบริหารจัดการยานพาหนะ</a:t>
            </a:r>
            <a:endParaRPr lang="en-US" sz="4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51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1268760"/>
            <a:ext cx="889248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thaiNumPeriod"/>
            </a:pPr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ขอบเขตการดำเนินงาน</a:t>
            </a:r>
            <a:b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endParaRPr lang="th-TH" b="1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pPr lvl="0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โครงการ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จ้างจัดทำระบบบริหารจัดการยานพาหนะ เป็นการจ้างจัดทำระบบให้สามารถทดแทน</a:t>
            </a:r>
            <a:r>
              <a:rPr lang="en-US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ระบบบริหารจัดการขนส่ง (</a:t>
            </a:r>
            <a:r>
              <a:rPr lang="en-US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Logistics Management System) 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ที่มีอยู่เดิม โดยดำเนินการส่งมอบซอฟต์แวร์ อุปกรณ์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บันทึกการ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ทำงานของ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รถยนต์ </a:t>
            </a:r>
            <a:r>
              <a:rPr lang="th-TH" sz="3000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พร้อมติดตั้ง</a:t>
            </a:r>
            <a:r>
              <a:rPr lang="en-US" sz="3000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3000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จำนวน </a:t>
            </a:r>
            <a:r>
              <a:rPr lang="en-US" sz="3000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1153 </a:t>
            </a:r>
            <a:r>
              <a:rPr lang="th-TH" sz="3000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คัน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และระบบคอมพิวเตอร์ให้ตรงตามความต้องการของการไฟฟ้านครหลวง สามารถใช้งานได้อย่าง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สะดวก 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อย่างรวดเร็ว </a:t>
            </a:r>
            <a:r>
              <a:rPr lang="th-TH" sz="30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มีประสิทธิภาพ และได้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มาตราฐาน ตามคุณลักษณะเฉพาะทางเทคนิค ของโครงการจ้างจัดทำระบบบริหารจัดการยานพาหนะ</a:t>
            </a:r>
            <a:r>
              <a:rPr lang="en-US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lang="th-TH" sz="30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พร้อมติดตั้งระบบสำหรับใช้งานจริงเข้ากับอุปกรณ์คอมพิวเตอร์ ระบบฐานข้อมูลและอุปกรณ์สื่อสาร ที่การไฟฟ้านครหลวงจัดเตรียมให้ ทำแผนงานโครงการ โดยละเอียดก่อนดำเนินการส่งมอบและติดตั้ง พร้อมทดสอบการใช้งานจริงได้อย่างถูกต้อง</a:t>
            </a:r>
          </a:p>
          <a:p>
            <a:pPr marL="0" lvl="1"/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46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จ้างจัดทำระบบบริหารจัดการยานพาหนะ</a:t>
            </a:r>
            <a:endParaRPr lang="en-US" sz="4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30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1268760"/>
            <a:ext cx="88924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๔</a:t>
            </a:r>
            <a:r>
              <a:rPr lang="en-US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.</a:t>
            </a:r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วิธีการดำเนินงาน</a:t>
            </a:r>
          </a:p>
          <a:p>
            <a:r>
              <a:rPr lang="th-TH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ดำเนินการจัดหาด้วยวิธี ประกาศเชิญชวนทั่วไป</a:t>
            </a:r>
            <a:br>
              <a:rPr lang="th-TH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endParaRPr lang="th-TH" sz="3200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๕</a:t>
            </a:r>
            <a:r>
              <a:rPr lang="en-US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.</a:t>
            </a:r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ผู้รับผิดชอบ ผู้ใช้งาน และผู้บำรุงรักษา</a:t>
            </a:r>
            <a:endParaRPr lang="en-US" sz="3200" b="1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r>
              <a:rPr lang="th-TH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ผู้รับผิดชอบ	</a:t>
            </a:r>
            <a:r>
              <a:rPr lang="en-US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:</a:t>
            </a:r>
            <a:r>
              <a:rPr lang="th-TH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ฝ่ายพัฒนาระบบเทคโนโลยีดิจิทัล (ฝพท.) </a:t>
            </a:r>
            <a:r>
              <a:rPr lang="en-US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/>
            </a:r>
            <a:br>
              <a:rPr lang="en-US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ผู้ใช้งาน</a:t>
            </a:r>
            <a:r>
              <a:rPr lang="en-US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	:</a:t>
            </a:r>
            <a:r>
              <a:rPr lang="th-TH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ฝ่ายจัดการยานพาหนะและเครื่องมือกล (ฝจย.) </a:t>
            </a:r>
            <a:r>
              <a:rPr lang="en-US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/>
            </a:r>
            <a:br>
              <a:rPr lang="en-US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ผู้บำรุงรักษา	</a:t>
            </a:r>
            <a:r>
              <a:rPr lang="en-US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: </a:t>
            </a:r>
            <a:r>
              <a:rPr lang="th-TH" sz="3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ฝ่ายพัฒนาระบบเทคโนโลยีดิจิทัล (ฝพท.) </a:t>
            </a:r>
            <a:endParaRPr lang="th-TH" sz="3200" b="1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pPr marL="457200" indent="-457200"/>
            <a:endParaRPr lang="th-TH" b="1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pPr marL="0" lvl="1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46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จ้างจัดทำระบบบริหารจัดการยานพาหนะ</a:t>
            </a:r>
            <a:endParaRPr lang="en-US" sz="4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84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phic 44" descr="Group brainstorm">
            <a:extLst>
              <a:ext uri="{FF2B5EF4-FFF2-40B4-BE49-F238E27FC236}">
                <a16:creationId xmlns:a16="http://schemas.microsoft.com/office/drawing/2014/main" xmlns="" id="{09C697E4-7E21-4C8F-B56E-9C3D055C3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7504" y="3002858"/>
            <a:ext cx="858308" cy="85830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F2B60DE-5775-4A41-8FE8-7A2AED8B75C3}"/>
              </a:ext>
            </a:extLst>
          </p:cNvPr>
          <p:cNvSpPr txBox="1"/>
          <p:nvPr/>
        </p:nvSpPr>
        <p:spPr>
          <a:xfrm>
            <a:off x="179512" y="3817027"/>
            <a:ext cx="754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2F83282-B5E0-4DBC-9B55-395CA6FAB603}"/>
              </a:ext>
            </a:extLst>
          </p:cNvPr>
          <p:cNvSpPr txBox="1"/>
          <p:nvPr/>
        </p:nvSpPr>
        <p:spPr>
          <a:xfrm>
            <a:off x="5949531" y="3982073"/>
            <a:ext cx="1782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Web Server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DB Server</a:t>
            </a:r>
          </a:p>
        </p:txBody>
      </p:sp>
      <p:pic>
        <p:nvPicPr>
          <p:cNvPr id="25" name="Graphic 96" descr="Computer">
            <a:extLst>
              <a:ext uri="{FF2B5EF4-FFF2-40B4-BE49-F238E27FC236}">
                <a16:creationId xmlns:a16="http://schemas.microsoft.com/office/drawing/2014/main" xmlns="" id="{3C92E838-A1F0-4374-969A-543A29E7B8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43608" y="2924880"/>
            <a:ext cx="1014265" cy="101426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588FF13-6C3B-40C5-B73E-ED982D3BECD6}"/>
              </a:ext>
            </a:extLst>
          </p:cNvPr>
          <p:cNvSpPr txBox="1"/>
          <p:nvPr/>
        </p:nvSpPr>
        <p:spPr>
          <a:xfrm>
            <a:off x="899592" y="3817026"/>
            <a:ext cx="1651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Web App : IE </a:t>
            </a:r>
          </a:p>
        </p:txBody>
      </p:sp>
      <p:sp>
        <p:nvSpPr>
          <p:cNvPr id="27" name="Rectangle: Rounded Corners 100">
            <a:extLst>
              <a:ext uri="{FF2B5EF4-FFF2-40B4-BE49-F238E27FC236}">
                <a16:creationId xmlns:a16="http://schemas.microsoft.com/office/drawing/2014/main" xmlns="" id="{F2073E39-20A2-4530-A10D-B19C92B3893D}"/>
              </a:ext>
            </a:extLst>
          </p:cNvPr>
          <p:cNvSpPr/>
          <p:nvPr/>
        </p:nvSpPr>
        <p:spPr>
          <a:xfrm>
            <a:off x="2794725" y="1916832"/>
            <a:ext cx="3020804" cy="299130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fontAlgn="auto">
              <a:lnSpc>
                <a:spcPts val="2400"/>
              </a:lnSpc>
              <a:buFont typeface="Wingdings" panose="05000000000000000000" pitchFamily="2" charset="2"/>
              <a:buChar char="§"/>
              <a:defRPr/>
            </a:pP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งานทะเบียน</a:t>
            </a:r>
          </a:p>
          <a:p>
            <a:pPr marL="342900" indent="-342900" fontAlgn="auto">
              <a:lnSpc>
                <a:spcPts val="2400"/>
              </a:lnSpc>
              <a:buFont typeface="Wingdings" panose="05000000000000000000" pitchFamily="2" charset="2"/>
              <a:buChar char="§"/>
              <a:defRPr/>
            </a:pP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งานจองและจัดสรร</a:t>
            </a:r>
          </a:p>
          <a:p>
            <a:pPr marL="342900" indent="-342900" fontAlgn="auto">
              <a:lnSpc>
                <a:spcPts val="2400"/>
              </a:lnSpc>
              <a:buFont typeface="Wingdings" panose="05000000000000000000" pitchFamily="2" charset="2"/>
              <a:buChar char="§"/>
              <a:defRPr/>
            </a:pP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งานตรวจสภาพต่อทะเบียน</a:t>
            </a:r>
            <a:r>
              <a:rPr lang="en-US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ประกันภัย</a:t>
            </a:r>
          </a:p>
          <a:p>
            <a:pPr marL="342900" indent="-342900" fontAlgn="auto">
              <a:lnSpc>
                <a:spcPts val="2400"/>
              </a:lnSpc>
              <a:buFont typeface="Wingdings" panose="05000000000000000000" pitchFamily="2" charset="2"/>
              <a:buChar char="§"/>
              <a:defRPr/>
            </a:pP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งานอุบัติเหตุ</a:t>
            </a:r>
            <a:endParaRPr lang="en-US" sz="20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fontAlgn="auto">
              <a:lnSpc>
                <a:spcPts val="2400"/>
              </a:lnSpc>
              <a:buFont typeface="Wingdings" panose="05000000000000000000" pitchFamily="2" charset="2"/>
              <a:buChar char="§"/>
              <a:defRPr/>
            </a:pP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ค่าน้ำมัน</a:t>
            </a:r>
          </a:p>
          <a:p>
            <a:pPr marL="342900" indent="-342900" fontAlgn="auto">
              <a:lnSpc>
                <a:spcPts val="2400"/>
              </a:lnSpc>
              <a:buFont typeface="Wingdings" panose="05000000000000000000" pitchFamily="2" charset="2"/>
              <a:buChar char="§"/>
              <a:defRPr/>
            </a:pP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</a:t>
            </a:r>
          </a:p>
          <a:p>
            <a:pPr marL="342900" indent="-342900" fontAlgn="auto">
              <a:lnSpc>
                <a:spcPts val="2400"/>
              </a:lnSpc>
              <a:buFont typeface="Wingdings" panose="05000000000000000000" pitchFamily="2" charset="2"/>
              <a:buChar char="§"/>
              <a:defRPr/>
            </a:pP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งานขายซาก</a:t>
            </a:r>
          </a:p>
          <a:p>
            <a:pPr marL="342900" indent="-342900" fontAlgn="auto">
              <a:lnSpc>
                <a:spcPts val="2400"/>
              </a:lnSpc>
              <a:buFont typeface="Wingdings" panose="05000000000000000000" pitchFamily="2" charset="2"/>
              <a:buChar char="§"/>
              <a:defRPr/>
            </a:pP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การใช้ยานพาหนะ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E9B5346-0698-4752-BAB0-142095EC90E2}"/>
              </a:ext>
            </a:extLst>
          </p:cNvPr>
          <p:cNvSpPr txBox="1"/>
          <p:nvPr/>
        </p:nvSpPr>
        <p:spPr>
          <a:xfrm>
            <a:off x="2058090" y="1147862"/>
            <a:ext cx="4506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Logistic Management System </a:t>
            </a:r>
          </a:p>
        </p:txBody>
      </p:sp>
      <p:pic>
        <p:nvPicPr>
          <p:cNvPr id="29" name="Graphic 118" descr="Users">
            <a:extLst>
              <a:ext uri="{FF2B5EF4-FFF2-40B4-BE49-F238E27FC236}">
                <a16:creationId xmlns:a16="http://schemas.microsoft.com/office/drawing/2014/main" xmlns="" id="{2D3A606E-55E4-4159-B024-A9763CF855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939225" y="2380066"/>
            <a:ext cx="890070" cy="89007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F15AA90-3916-4C4B-94A2-CD75845898A4}"/>
              </a:ext>
            </a:extLst>
          </p:cNvPr>
          <p:cNvSpPr txBox="1"/>
          <p:nvPr/>
        </p:nvSpPr>
        <p:spPr>
          <a:xfrm>
            <a:off x="7540365" y="1255584"/>
            <a:ext cx="1857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Supervisor</a:t>
            </a:r>
            <a:endParaRPr 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>
              <a:defRPr/>
            </a:pP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&amp; Manager</a:t>
            </a:r>
          </a:p>
        </p:txBody>
      </p:sp>
      <p:sp>
        <p:nvSpPr>
          <p:cNvPr id="31" name="Arrow: Right 123">
            <a:extLst>
              <a:ext uri="{FF2B5EF4-FFF2-40B4-BE49-F238E27FC236}">
                <a16:creationId xmlns:a16="http://schemas.microsoft.com/office/drawing/2014/main" xmlns="" id="{987F21DA-AED7-4F80-9607-A90567EF4ED0}"/>
              </a:ext>
            </a:extLst>
          </p:cNvPr>
          <p:cNvSpPr/>
          <p:nvPr/>
        </p:nvSpPr>
        <p:spPr>
          <a:xfrm>
            <a:off x="5868092" y="3054987"/>
            <a:ext cx="507069" cy="778775"/>
          </a:xfrm>
          <a:prstGeom prst="rightArrow">
            <a:avLst>
              <a:gd name="adj1" fmla="val 50000"/>
              <a:gd name="adj2" fmla="val 460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" name="Arrow: Right 86">
            <a:extLst>
              <a:ext uri="{FF2B5EF4-FFF2-40B4-BE49-F238E27FC236}">
                <a16:creationId xmlns:a16="http://schemas.microsoft.com/office/drawing/2014/main" xmlns="" id="{E1B0C753-63A9-4F12-A0B1-4333515A3FD8}"/>
              </a:ext>
            </a:extLst>
          </p:cNvPr>
          <p:cNvSpPr/>
          <p:nvPr/>
        </p:nvSpPr>
        <p:spPr>
          <a:xfrm>
            <a:off x="2195736" y="3014709"/>
            <a:ext cx="523450" cy="671336"/>
          </a:xfrm>
          <a:prstGeom prst="rightArrow">
            <a:avLst>
              <a:gd name="adj1" fmla="val 50000"/>
              <a:gd name="adj2" fmla="val 460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33" name="Graphic 90" descr="Server">
            <a:extLst>
              <a:ext uri="{FF2B5EF4-FFF2-40B4-BE49-F238E27FC236}">
                <a16:creationId xmlns:a16="http://schemas.microsoft.com/office/drawing/2014/main" xmlns="" id="{20818B51-07A2-4878-B37D-03171111586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255999" y="2841714"/>
            <a:ext cx="1097430" cy="1097430"/>
          </a:xfrm>
          <a:prstGeom prst="rect">
            <a:avLst/>
          </a:prstGeom>
        </p:spPr>
      </p:pic>
      <p:pic>
        <p:nvPicPr>
          <p:cNvPr id="34" name="Picture 33" descr="Icon27">
            <a:extLst>
              <a:ext uri="{FF2B5EF4-FFF2-40B4-BE49-F238E27FC236}">
                <a16:creationId xmlns:a16="http://schemas.microsoft.com/office/drawing/2014/main" xmlns="" id="{1CCB4F37-6881-4D9D-AF93-9EE29FCDD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150" y="3559089"/>
            <a:ext cx="807863" cy="80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786C214-F97E-4772-A672-E7F29A6861CA}"/>
              </a:ext>
            </a:extLst>
          </p:cNvPr>
          <p:cNvSpPr txBox="1"/>
          <p:nvPr/>
        </p:nvSpPr>
        <p:spPr>
          <a:xfrm>
            <a:off x="8026186" y="4408066"/>
            <a:ext cx="1168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Report</a:t>
            </a:r>
          </a:p>
        </p:txBody>
      </p:sp>
      <p:sp>
        <p:nvSpPr>
          <p:cNvPr id="36" name="Arrow: Right 107">
            <a:extLst>
              <a:ext uri="{FF2B5EF4-FFF2-40B4-BE49-F238E27FC236}">
                <a16:creationId xmlns:a16="http://schemas.microsoft.com/office/drawing/2014/main" xmlns="" id="{4488F35F-2097-4075-B057-93CB9FF7A052}"/>
              </a:ext>
            </a:extLst>
          </p:cNvPr>
          <p:cNvSpPr/>
          <p:nvPr/>
        </p:nvSpPr>
        <p:spPr>
          <a:xfrm>
            <a:off x="7380312" y="3082273"/>
            <a:ext cx="507069" cy="778775"/>
          </a:xfrm>
          <a:prstGeom prst="rightArrow">
            <a:avLst>
              <a:gd name="adj1" fmla="val 50000"/>
              <a:gd name="adj2" fmla="val 460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Arrow: Right 108">
            <a:extLst>
              <a:ext uri="{FF2B5EF4-FFF2-40B4-BE49-F238E27FC236}">
                <a16:creationId xmlns:a16="http://schemas.microsoft.com/office/drawing/2014/main" xmlns="" id="{00B0B097-21B6-4F6E-B60B-99AA6A98E6DE}"/>
              </a:ext>
            </a:extLst>
          </p:cNvPr>
          <p:cNvSpPr/>
          <p:nvPr/>
        </p:nvSpPr>
        <p:spPr>
          <a:xfrm rot="16200000">
            <a:off x="4038237" y="4760044"/>
            <a:ext cx="545711" cy="822892"/>
          </a:xfrm>
          <a:prstGeom prst="rightArrow">
            <a:avLst>
              <a:gd name="adj1" fmla="val 50000"/>
              <a:gd name="adj2" fmla="val 460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 </a:t>
            </a:r>
          </a:p>
        </p:txBody>
      </p:sp>
      <p:sp>
        <p:nvSpPr>
          <p:cNvPr id="39" name="Rectangle: Rounded Corners 104">
            <a:extLst>
              <a:ext uri="{FF2B5EF4-FFF2-40B4-BE49-F238E27FC236}">
                <a16:creationId xmlns:a16="http://schemas.microsoft.com/office/drawing/2014/main" xmlns="" id="{C62E5655-F585-48BC-AAE8-F916CE39F72E}"/>
              </a:ext>
            </a:extLst>
          </p:cNvPr>
          <p:cNvSpPr/>
          <p:nvPr/>
        </p:nvSpPr>
        <p:spPr>
          <a:xfrm>
            <a:off x="3486666" y="5445839"/>
            <a:ext cx="2592757" cy="5169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2400"/>
              </a:lnSpc>
              <a:defRPr/>
            </a:pPr>
            <a:r>
              <a:rPr lang="th-TH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เชื่อมโยงระบบงาน </a:t>
            </a:r>
            <a:r>
              <a:rPr lang="en-US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ERP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746B0C77-1F3F-49AF-B301-17D461E08DE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60" y="5049382"/>
            <a:ext cx="863006" cy="530051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0" y="446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ระบบบริหารการขนส่ง </a:t>
            </a:r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LMS)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ระบบเดิม</a:t>
            </a:r>
            <a:r>
              <a:rPr lang="en-US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4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EB02BA9-6CC1-43E1-A5AA-AA91FBEB40AE}"/>
              </a:ext>
            </a:extLst>
          </p:cNvPr>
          <p:cNvSpPr txBox="1"/>
          <p:nvPr/>
        </p:nvSpPr>
        <p:spPr>
          <a:xfrm>
            <a:off x="4789541" y="4950312"/>
            <a:ext cx="2679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Manual Upload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66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A picture containing truck  Description automatically generated">
            <a:extLst>
              <a:ext uri="{FF2B5EF4-FFF2-40B4-BE49-F238E27FC236}">
                <a16:creationId xmlns="" xmlns:a16="http://schemas.microsoft.com/office/drawing/2014/main" id="{BC9FD343-BD39-474E-B310-73B71DC430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" r="6090"/>
          <a:stretch/>
        </p:blipFill>
        <p:spPr>
          <a:xfrm>
            <a:off x="0" y="0"/>
            <a:ext cx="3479785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D485DD0A-7097-4F34-A919-025997F6A04A}"/>
              </a:ext>
            </a:extLst>
          </p:cNvPr>
          <p:cNvSpPr txBox="1">
            <a:spLocks/>
          </p:cNvSpPr>
          <p:nvPr/>
        </p:nvSpPr>
        <p:spPr>
          <a:xfrm>
            <a:off x="5069940" y="1222374"/>
            <a:ext cx="6172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60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cs typeface="+mj-cs"/>
              </a:rPr>
              <a:t>Pain Point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B03AF49A-F9FF-4F9A-BE9E-50459E4F57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6715866"/>
              </p:ext>
            </p:extLst>
          </p:nvPr>
        </p:nvGraphicFramePr>
        <p:xfrm>
          <a:off x="3479800" y="0"/>
          <a:ext cx="594015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itle 1">
            <a:extLst>
              <a:ext uri="{FF2B5EF4-FFF2-40B4-BE49-F238E27FC236}">
                <a16:creationId xmlns="" xmlns:a16="http://schemas.microsoft.com/office/drawing/2014/main" id="{D485DD0A-7097-4F34-A919-025997F6A04A}"/>
              </a:ext>
            </a:extLst>
          </p:cNvPr>
          <p:cNvSpPr txBox="1">
            <a:spLocks/>
          </p:cNvSpPr>
          <p:nvPr/>
        </p:nvSpPr>
        <p:spPr>
          <a:xfrm>
            <a:off x="4067944" y="332656"/>
            <a:ext cx="4629150" cy="1371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spcAft>
                <a:spcPts val="45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</a:t>
            </a:r>
            <a:r>
              <a:rPr lang="en-US" sz="44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ain </a:t>
            </a:r>
            <a:r>
              <a:rPr lang="en-US" sz="4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Point </a:t>
            </a:r>
          </a:p>
        </p:txBody>
      </p:sp>
    </p:spTree>
    <p:extLst>
      <p:ext uri="{BB962C8B-B14F-4D97-AF65-F5344CB8AC3E}">
        <p14:creationId xmlns:p14="http://schemas.microsoft.com/office/powerpoint/2010/main" val="36282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phic 44" descr="Group brainstorm">
            <a:extLst>
              <a:ext uri="{FF2B5EF4-FFF2-40B4-BE49-F238E27FC236}">
                <a16:creationId xmlns="" xmlns:a16="http://schemas.microsoft.com/office/drawing/2014/main" id="{09C697E4-7E21-4C8F-B56E-9C3D055C3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39358" y="4625347"/>
            <a:ext cx="1004642" cy="1004642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4F2B60DE-5775-4A41-8FE8-7A2AED8B75C3}"/>
              </a:ext>
            </a:extLst>
          </p:cNvPr>
          <p:cNvSpPr txBox="1"/>
          <p:nvPr/>
        </p:nvSpPr>
        <p:spPr>
          <a:xfrm>
            <a:off x="8159809" y="5523439"/>
            <a:ext cx="799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0DF8364B-B152-4133-B0E8-1BB3D4AF0340}"/>
              </a:ext>
            </a:extLst>
          </p:cNvPr>
          <p:cNvGrpSpPr/>
          <p:nvPr/>
        </p:nvGrpSpPr>
        <p:grpSpPr>
          <a:xfrm>
            <a:off x="124571" y="1314069"/>
            <a:ext cx="1787553" cy="2866276"/>
            <a:chOff x="28269" y="1937983"/>
            <a:chExt cx="1424826" cy="3237248"/>
          </a:xfrm>
        </p:grpSpPr>
        <p:grpSp>
          <p:nvGrpSpPr>
            <p:cNvPr id="43" name="Graphic 12" descr="pick up truck icon">
              <a:extLst>
                <a:ext uri="{FF2B5EF4-FFF2-40B4-BE49-F238E27FC236}">
                  <a16:creationId xmlns="" xmlns:a16="http://schemas.microsoft.com/office/drawing/2014/main" id="{49CA2362-A465-4A84-81D6-71410B3600EC}"/>
                </a:ext>
              </a:extLst>
            </p:cNvPr>
            <p:cNvGrpSpPr/>
            <p:nvPr/>
          </p:nvGrpSpPr>
          <p:grpSpPr>
            <a:xfrm>
              <a:off x="143284" y="3563566"/>
              <a:ext cx="1154116" cy="524408"/>
              <a:chOff x="2144417" y="2474340"/>
              <a:chExt cx="1314875" cy="675206"/>
            </a:xfrm>
            <a:solidFill>
              <a:srgbClr val="F3540D"/>
            </a:solidFill>
          </p:grpSpPr>
          <p:sp>
            <p:nvSpPr>
              <p:cNvPr id="67" name="Freeform 136">
                <a:extLst>
                  <a:ext uri="{FF2B5EF4-FFF2-40B4-BE49-F238E27FC236}">
                    <a16:creationId xmlns="" xmlns:a16="http://schemas.microsoft.com/office/drawing/2014/main" id="{C20A5C81-80F7-45DF-A514-1FBACB7208EC}"/>
                  </a:ext>
                </a:extLst>
              </p:cNvPr>
              <p:cNvSpPr/>
              <p:nvPr/>
            </p:nvSpPr>
            <p:spPr>
              <a:xfrm>
                <a:off x="2933475" y="2732639"/>
                <a:ext cx="517981" cy="39718"/>
              </a:xfrm>
              <a:custGeom>
                <a:avLst/>
                <a:gdLst>
                  <a:gd name="connsiteX0" fmla="*/ 506426 w 517981"/>
                  <a:gd name="connsiteY0" fmla="*/ 39718 h 39718"/>
                  <a:gd name="connsiteX1" fmla="*/ 19922 w 517981"/>
                  <a:gd name="connsiteY1" fmla="*/ 39718 h 39718"/>
                  <a:gd name="connsiteX2" fmla="*/ 0 w 517981"/>
                  <a:gd name="connsiteY2" fmla="*/ 19859 h 39718"/>
                  <a:gd name="connsiteX3" fmla="*/ 19922 w 517981"/>
                  <a:gd name="connsiteY3" fmla="*/ 0 h 39718"/>
                  <a:gd name="connsiteX4" fmla="*/ 506426 w 517981"/>
                  <a:gd name="connsiteY4" fmla="*/ 0 h 39718"/>
                  <a:gd name="connsiteX5" fmla="*/ 526348 w 517981"/>
                  <a:gd name="connsiteY5" fmla="*/ 19859 h 39718"/>
                  <a:gd name="connsiteX6" fmla="*/ 506426 w 517981"/>
                  <a:gd name="connsiteY6" fmla="*/ 39718 h 3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7981" h="39718">
                    <a:moveTo>
                      <a:pt x="506426" y="39718"/>
                    </a:moveTo>
                    <a:lnTo>
                      <a:pt x="19922" y="39718"/>
                    </a:lnTo>
                    <a:cubicBezTo>
                      <a:pt x="8920" y="39718"/>
                      <a:pt x="0" y="30827"/>
                      <a:pt x="0" y="19859"/>
                    </a:cubicBezTo>
                    <a:cubicBezTo>
                      <a:pt x="0" y="8891"/>
                      <a:pt x="8920" y="0"/>
                      <a:pt x="19922" y="0"/>
                    </a:cubicBezTo>
                    <a:lnTo>
                      <a:pt x="506426" y="0"/>
                    </a:lnTo>
                    <a:cubicBezTo>
                      <a:pt x="517429" y="0"/>
                      <a:pt x="526348" y="8891"/>
                      <a:pt x="526348" y="19859"/>
                    </a:cubicBezTo>
                    <a:cubicBezTo>
                      <a:pt x="526348" y="30827"/>
                      <a:pt x="517429" y="39718"/>
                      <a:pt x="506426" y="39718"/>
                    </a:cubicBezTo>
                    <a:close/>
                  </a:path>
                </a:pathLst>
              </a:custGeom>
              <a:grp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Freeform 137">
                <a:extLst>
                  <a:ext uri="{FF2B5EF4-FFF2-40B4-BE49-F238E27FC236}">
                    <a16:creationId xmlns="" xmlns:a16="http://schemas.microsoft.com/office/drawing/2014/main" id="{4C76C8BF-8A83-4FE8-A6BD-7E3EC7B83918}"/>
                  </a:ext>
                </a:extLst>
              </p:cNvPr>
              <p:cNvSpPr/>
              <p:nvPr/>
            </p:nvSpPr>
            <p:spPr>
              <a:xfrm>
                <a:off x="2164339" y="2706690"/>
                <a:ext cx="624234" cy="278026"/>
              </a:xfrm>
              <a:custGeom>
                <a:avLst/>
                <a:gdLst>
                  <a:gd name="connsiteX0" fmla="*/ 437760 w 624233"/>
                  <a:gd name="connsiteY0" fmla="*/ 162976 h 278026"/>
                  <a:gd name="connsiteX1" fmla="*/ 166020 w 624233"/>
                  <a:gd name="connsiteY1" fmla="*/ 5958 h 278026"/>
                  <a:gd name="connsiteX2" fmla="*/ 0 w 624233"/>
                  <a:gd name="connsiteY2" fmla="*/ 0 h 278026"/>
                  <a:gd name="connsiteX3" fmla="*/ 0 w 624233"/>
                  <a:gd name="connsiteY3" fmla="*/ 254592 h 278026"/>
                  <a:gd name="connsiteX4" fmla="*/ 31212 w 624233"/>
                  <a:gd name="connsiteY4" fmla="*/ 285705 h 278026"/>
                  <a:gd name="connsiteX5" fmla="*/ 624765 w 624233"/>
                  <a:gd name="connsiteY5" fmla="*/ 285705 h 278026"/>
                  <a:gd name="connsiteX6" fmla="*/ 624765 w 624233"/>
                  <a:gd name="connsiteY6" fmla="*/ 162976 h 278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4233" h="278026">
                    <a:moveTo>
                      <a:pt x="437760" y="162976"/>
                    </a:moveTo>
                    <a:cubicBezTo>
                      <a:pt x="325412" y="163275"/>
                      <a:pt x="221595" y="103287"/>
                      <a:pt x="166020" y="5958"/>
                    </a:cubicBezTo>
                    <a:cubicBezTo>
                      <a:pt x="110613" y="6946"/>
                      <a:pt x="55192" y="4958"/>
                      <a:pt x="0" y="0"/>
                    </a:cubicBezTo>
                    <a:lnTo>
                      <a:pt x="0" y="254592"/>
                    </a:lnTo>
                    <a:cubicBezTo>
                      <a:pt x="0" y="271775"/>
                      <a:pt x="13974" y="285705"/>
                      <a:pt x="31212" y="285705"/>
                    </a:cubicBezTo>
                    <a:lnTo>
                      <a:pt x="624765" y="285705"/>
                    </a:lnTo>
                    <a:lnTo>
                      <a:pt x="624765" y="162976"/>
                    </a:lnTo>
                    <a:close/>
                  </a:path>
                </a:pathLst>
              </a:custGeom>
              <a:no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9" name="Freeform 138">
                <a:extLst>
                  <a:ext uri="{FF2B5EF4-FFF2-40B4-BE49-F238E27FC236}">
                    <a16:creationId xmlns="" xmlns:a16="http://schemas.microsoft.com/office/drawing/2014/main" id="{5E0B6DEB-9BD6-4ABB-81B7-AED655EE6BBF}"/>
                  </a:ext>
                </a:extLst>
              </p:cNvPr>
              <p:cNvSpPr/>
              <p:nvPr/>
            </p:nvSpPr>
            <p:spPr>
              <a:xfrm>
                <a:off x="2867200" y="2869667"/>
                <a:ext cx="571107" cy="119154"/>
              </a:xfrm>
              <a:custGeom>
                <a:avLst/>
                <a:gdLst>
                  <a:gd name="connsiteX0" fmla="*/ 0 w 571107"/>
                  <a:gd name="connsiteY0" fmla="*/ 0 h 119154"/>
                  <a:gd name="connsiteX1" fmla="*/ 0 w 571107"/>
                  <a:gd name="connsiteY1" fmla="*/ 122596 h 119154"/>
                  <a:gd name="connsiteX2" fmla="*/ 515325 w 571107"/>
                  <a:gd name="connsiteY2" fmla="*/ 122596 h 119154"/>
                  <a:gd name="connsiteX3" fmla="*/ 577748 w 571107"/>
                  <a:gd name="connsiteY3" fmla="*/ 60371 h 119154"/>
                  <a:gd name="connsiteX4" fmla="*/ 577748 w 571107"/>
                  <a:gd name="connsiteY4" fmla="*/ 0 h 119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107" h="119154">
                    <a:moveTo>
                      <a:pt x="0" y="0"/>
                    </a:moveTo>
                    <a:lnTo>
                      <a:pt x="0" y="122596"/>
                    </a:lnTo>
                    <a:lnTo>
                      <a:pt x="515325" y="122596"/>
                    </a:lnTo>
                    <a:cubicBezTo>
                      <a:pt x="549800" y="122596"/>
                      <a:pt x="577748" y="94737"/>
                      <a:pt x="577748" y="60371"/>
                    </a:cubicBezTo>
                    <a:lnTo>
                      <a:pt x="577748" y="0"/>
                    </a:lnTo>
                    <a:close/>
                  </a:path>
                </a:pathLst>
              </a:custGeom>
              <a:grp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0" name="Freeform 139">
                <a:extLst>
                  <a:ext uri="{FF2B5EF4-FFF2-40B4-BE49-F238E27FC236}">
                    <a16:creationId xmlns="" xmlns:a16="http://schemas.microsoft.com/office/drawing/2014/main" id="{489293ED-4CA9-4EAE-8FBC-A45FE8DD6995}"/>
                  </a:ext>
                </a:extLst>
              </p:cNvPr>
              <p:cNvSpPr/>
              <p:nvPr/>
            </p:nvSpPr>
            <p:spPr>
              <a:xfrm>
                <a:off x="2952202" y="2569256"/>
                <a:ext cx="146097" cy="105915"/>
              </a:xfrm>
              <a:custGeom>
                <a:avLst/>
                <a:gdLst>
                  <a:gd name="connsiteX0" fmla="*/ 141847 w 146097"/>
                  <a:gd name="connsiteY0" fmla="*/ 108970 h 105914"/>
                  <a:gd name="connsiteX1" fmla="*/ 15672 w 146097"/>
                  <a:gd name="connsiteY1" fmla="*/ 108970 h 105914"/>
                  <a:gd name="connsiteX2" fmla="*/ 0 w 146097"/>
                  <a:gd name="connsiteY2" fmla="*/ 93347 h 105914"/>
                  <a:gd name="connsiteX3" fmla="*/ 0 w 146097"/>
                  <a:gd name="connsiteY3" fmla="*/ 15632 h 105914"/>
                  <a:gd name="connsiteX4" fmla="*/ 15672 w 146097"/>
                  <a:gd name="connsiteY4" fmla="*/ 10 h 105914"/>
                  <a:gd name="connsiteX5" fmla="*/ 86065 w 146097"/>
                  <a:gd name="connsiteY5" fmla="*/ 10 h 105914"/>
                  <a:gd name="connsiteX6" fmla="*/ 99346 w 146097"/>
                  <a:gd name="connsiteY6" fmla="*/ 6497 h 105914"/>
                  <a:gd name="connsiteX7" fmla="*/ 155129 w 146097"/>
                  <a:gd name="connsiteY7" fmla="*/ 84345 h 105914"/>
                  <a:gd name="connsiteX8" fmla="*/ 151364 w 146097"/>
                  <a:gd name="connsiteY8" fmla="*/ 106117 h 105914"/>
                  <a:gd name="connsiteX9" fmla="*/ 141847 w 146097"/>
                  <a:gd name="connsiteY9" fmla="*/ 108970 h 10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6097" h="105914">
                    <a:moveTo>
                      <a:pt x="141847" y="108970"/>
                    </a:moveTo>
                    <a:lnTo>
                      <a:pt x="15672" y="108970"/>
                    </a:lnTo>
                    <a:cubicBezTo>
                      <a:pt x="7017" y="108970"/>
                      <a:pt x="0" y="101975"/>
                      <a:pt x="0" y="93347"/>
                    </a:cubicBezTo>
                    <a:lnTo>
                      <a:pt x="0" y="15632"/>
                    </a:lnTo>
                    <a:cubicBezTo>
                      <a:pt x="0" y="7004"/>
                      <a:pt x="7017" y="10"/>
                      <a:pt x="15672" y="10"/>
                    </a:cubicBezTo>
                    <a:lnTo>
                      <a:pt x="86065" y="10"/>
                    </a:lnTo>
                    <a:cubicBezTo>
                      <a:pt x="91301" y="-177"/>
                      <a:pt x="96285" y="2258"/>
                      <a:pt x="99346" y="6497"/>
                    </a:cubicBezTo>
                    <a:lnTo>
                      <a:pt x="155129" y="84345"/>
                    </a:lnTo>
                    <a:cubicBezTo>
                      <a:pt x="160121" y="91393"/>
                      <a:pt x="158435" y="101141"/>
                      <a:pt x="151364" y="106117"/>
                    </a:cubicBezTo>
                    <a:cubicBezTo>
                      <a:pt x="148586" y="108072"/>
                      <a:pt x="145246" y="109073"/>
                      <a:pt x="141847" y="108970"/>
                    </a:cubicBezTo>
                    <a:close/>
                  </a:path>
                </a:pathLst>
              </a:custGeom>
              <a:grp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1" name="Freeform 140">
                <a:extLst>
                  <a:ext uri="{FF2B5EF4-FFF2-40B4-BE49-F238E27FC236}">
                    <a16:creationId xmlns="" xmlns:a16="http://schemas.microsoft.com/office/drawing/2014/main" id="{6B745BC2-C2EA-4B4A-85B7-22049DD949BD}"/>
                  </a:ext>
                </a:extLst>
              </p:cNvPr>
              <p:cNvSpPr/>
              <p:nvPr/>
            </p:nvSpPr>
            <p:spPr>
              <a:xfrm>
                <a:off x="2152652" y="2785597"/>
                <a:ext cx="438292" cy="39718"/>
              </a:xfrm>
              <a:custGeom>
                <a:avLst/>
                <a:gdLst>
                  <a:gd name="connsiteX0" fmla="*/ 423948 w 438291"/>
                  <a:gd name="connsiteY0" fmla="*/ 39718 h 39718"/>
                  <a:gd name="connsiteX1" fmla="*/ 19922 w 438291"/>
                  <a:gd name="connsiteY1" fmla="*/ 39718 h 39718"/>
                  <a:gd name="connsiteX2" fmla="*/ 0 w 438291"/>
                  <a:gd name="connsiteY2" fmla="*/ 19859 h 39718"/>
                  <a:gd name="connsiteX3" fmla="*/ 19922 w 438291"/>
                  <a:gd name="connsiteY3" fmla="*/ 0 h 39718"/>
                  <a:gd name="connsiteX4" fmla="*/ 423948 w 438291"/>
                  <a:gd name="connsiteY4" fmla="*/ 0 h 39718"/>
                  <a:gd name="connsiteX5" fmla="*/ 443870 w 438291"/>
                  <a:gd name="connsiteY5" fmla="*/ 19859 h 39718"/>
                  <a:gd name="connsiteX6" fmla="*/ 423948 w 438291"/>
                  <a:gd name="connsiteY6" fmla="*/ 39718 h 3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8291" h="39718">
                    <a:moveTo>
                      <a:pt x="423948" y="39718"/>
                    </a:moveTo>
                    <a:lnTo>
                      <a:pt x="19922" y="39718"/>
                    </a:lnTo>
                    <a:cubicBezTo>
                      <a:pt x="8920" y="39718"/>
                      <a:pt x="0" y="30827"/>
                      <a:pt x="0" y="19859"/>
                    </a:cubicBezTo>
                    <a:cubicBezTo>
                      <a:pt x="0" y="8891"/>
                      <a:pt x="8920" y="0"/>
                      <a:pt x="19922" y="0"/>
                    </a:cubicBezTo>
                    <a:lnTo>
                      <a:pt x="423948" y="0"/>
                    </a:lnTo>
                    <a:cubicBezTo>
                      <a:pt x="434950" y="0"/>
                      <a:pt x="443870" y="8891"/>
                      <a:pt x="443870" y="19859"/>
                    </a:cubicBezTo>
                    <a:cubicBezTo>
                      <a:pt x="443870" y="30827"/>
                      <a:pt x="434950" y="39718"/>
                      <a:pt x="423948" y="39718"/>
                    </a:cubicBezTo>
                    <a:close/>
                  </a:path>
                </a:pathLst>
              </a:custGeom>
              <a:grp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2" name="Freeform 141">
                <a:extLst>
                  <a:ext uri="{FF2B5EF4-FFF2-40B4-BE49-F238E27FC236}">
                    <a16:creationId xmlns="" xmlns:a16="http://schemas.microsoft.com/office/drawing/2014/main" id="{8B1CEBD4-8013-45B1-93B6-BDA9398E665C}"/>
                  </a:ext>
                </a:extLst>
              </p:cNvPr>
              <p:cNvSpPr/>
              <p:nvPr/>
            </p:nvSpPr>
            <p:spPr>
              <a:xfrm>
                <a:off x="2635304" y="2785597"/>
                <a:ext cx="119534" cy="39718"/>
              </a:xfrm>
              <a:custGeom>
                <a:avLst/>
                <a:gdLst>
                  <a:gd name="connsiteX0" fmla="*/ 100674 w 119534"/>
                  <a:gd name="connsiteY0" fmla="*/ 39718 h 39718"/>
                  <a:gd name="connsiteX1" fmla="*/ 19922 w 119534"/>
                  <a:gd name="connsiteY1" fmla="*/ 39718 h 39718"/>
                  <a:gd name="connsiteX2" fmla="*/ 0 w 119534"/>
                  <a:gd name="connsiteY2" fmla="*/ 19859 h 39718"/>
                  <a:gd name="connsiteX3" fmla="*/ 19922 w 119534"/>
                  <a:gd name="connsiteY3" fmla="*/ 0 h 39718"/>
                  <a:gd name="connsiteX4" fmla="*/ 100674 w 119534"/>
                  <a:gd name="connsiteY4" fmla="*/ 0 h 39718"/>
                  <a:gd name="connsiteX5" fmla="*/ 120597 w 119534"/>
                  <a:gd name="connsiteY5" fmla="*/ 19859 h 39718"/>
                  <a:gd name="connsiteX6" fmla="*/ 100674 w 119534"/>
                  <a:gd name="connsiteY6" fmla="*/ 39718 h 3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534" h="39718">
                    <a:moveTo>
                      <a:pt x="100674" y="39718"/>
                    </a:moveTo>
                    <a:lnTo>
                      <a:pt x="19922" y="39718"/>
                    </a:lnTo>
                    <a:cubicBezTo>
                      <a:pt x="8920" y="39718"/>
                      <a:pt x="0" y="30827"/>
                      <a:pt x="0" y="19859"/>
                    </a:cubicBezTo>
                    <a:cubicBezTo>
                      <a:pt x="0" y="8891"/>
                      <a:pt x="8920" y="0"/>
                      <a:pt x="19922" y="0"/>
                    </a:cubicBezTo>
                    <a:lnTo>
                      <a:pt x="100674" y="0"/>
                    </a:lnTo>
                    <a:cubicBezTo>
                      <a:pt x="111677" y="0"/>
                      <a:pt x="120597" y="8891"/>
                      <a:pt x="120597" y="19859"/>
                    </a:cubicBezTo>
                    <a:cubicBezTo>
                      <a:pt x="120597" y="30827"/>
                      <a:pt x="111677" y="39718"/>
                      <a:pt x="100674" y="39718"/>
                    </a:cubicBezTo>
                    <a:close/>
                  </a:path>
                </a:pathLst>
              </a:custGeom>
              <a:grp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3" name="Freeform 142">
                <a:extLst>
                  <a:ext uri="{FF2B5EF4-FFF2-40B4-BE49-F238E27FC236}">
                    <a16:creationId xmlns="" xmlns:a16="http://schemas.microsoft.com/office/drawing/2014/main" id="{92A05360-943F-4985-B8CC-A27833328066}"/>
                  </a:ext>
                </a:extLst>
              </p:cNvPr>
              <p:cNvSpPr/>
              <p:nvPr/>
            </p:nvSpPr>
            <p:spPr>
              <a:xfrm>
                <a:off x="2847277" y="2474338"/>
                <a:ext cx="610952" cy="529573"/>
              </a:xfrm>
              <a:custGeom>
                <a:avLst/>
                <a:gdLst>
                  <a:gd name="connsiteX0" fmla="*/ 535247 w 610952"/>
                  <a:gd name="connsiteY0" fmla="*/ 537916 h 529573"/>
                  <a:gd name="connsiteX1" fmla="*/ 19922 w 610952"/>
                  <a:gd name="connsiteY1" fmla="*/ 537916 h 529573"/>
                  <a:gd name="connsiteX2" fmla="*/ 0 w 610952"/>
                  <a:gd name="connsiteY2" fmla="*/ 518057 h 529573"/>
                  <a:gd name="connsiteX3" fmla="*/ 0 w 610952"/>
                  <a:gd name="connsiteY3" fmla="*/ 50973 h 529573"/>
                  <a:gd name="connsiteX4" fmla="*/ 51134 w 610952"/>
                  <a:gd name="connsiteY4" fmla="*/ 2 h 529573"/>
                  <a:gd name="connsiteX5" fmla="*/ 238537 w 610952"/>
                  <a:gd name="connsiteY5" fmla="*/ 2 h 529573"/>
                  <a:gd name="connsiteX6" fmla="*/ 279975 w 610952"/>
                  <a:gd name="connsiteY6" fmla="*/ 20390 h 529573"/>
                  <a:gd name="connsiteX7" fmla="*/ 387689 w 610952"/>
                  <a:gd name="connsiteY7" fmla="*/ 163640 h 529573"/>
                  <a:gd name="connsiteX8" fmla="*/ 387689 w 610952"/>
                  <a:gd name="connsiteY8" fmla="*/ 163640 h 529573"/>
                  <a:gd name="connsiteX9" fmla="*/ 434174 w 610952"/>
                  <a:gd name="connsiteY9" fmla="*/ 186809 h 529573"/>
                  <a:gd name="connsiteX10" fmla="*/ 535646 w 610952"/>
                  <a:gd name="connsiteY10" fmla="*/ 186809 h 529573"/>
                  <a:gd name="connsiteX11" fmla="*/ 617991 w 610952"/>
                  <a:gd name="connsiteY11" fmla="*/ 268892 h 529573"/>
                  <a:gd name="connsiteX12" fmla="*/ 617991 w 610952"/>
                  <a:gd name="connsiteY12" fmla="*/ 455832 h 529573"/>
                  <a:gd name="connsiteX13" fmla="*/ 535380 w 610952"/>
                  <a:gd name="connsiteY13" fmla="*/ 537916 h 529573"/>
                  <a:gd name="connsiteX14" fmla="*/ 535247 w 610952"/>
                  <a:gd name="connsiteY14" fmla="*/ 537916 h 529573"/>
                  <a:gd name="connsiteX15" fmla="*/ 39845 w 610952"/>
                  <a:gd name="connsiteY15" fmla="*/ 498198 h 529573"/>
                  <a:gd name="connsiteX16" fmla="*/ 535247 w 610952"/>
                  <a:gd name="connsiteY16" fmla="*/ 498198 h 529573"/>
                  <a:gd name="connsiteX17" fmla="*/ 577748 w 610952"/>
                  <a:gd name="connsiteY17" fmla="*/ 455832 h 529573"/>
                  <a:gd name="connsiteX18" fmla="*/ 577748 w 610952"/>
                  <a:gd name="connsiteY18" fmla="*/ 268892 h 529573"/>
                  <a:gd name="connsiteX19" fmla="*/ 535247 w 610952"/>
                  <a:gd name="connsiteY19" fmla="*/ 226527 h 529573"/>
                  <a:gd name="connsiteX20" fmla="*/ 433776 w 610952"/>
                  <a:gd name="connsiteY20" fmla="*/ 226527 h 529573"/>
                  <a:gd name="connsiteX21" fmla="*/ 355415 w 610952"/>
                  <a:gd name="connsiteY21" fmla="*/ 186809 h 529573"/>
                  <a:gd name="connsiteX22" fmla="*/ 247568 w 610952"/>
                  <a:gd name="connsiteY22" fmla="*/ 44221 h 529573"/>
                  <a:gd name="connsiteX23" fmla="*/ 238537 w 610952"/>
                  <a:gd name="connsiteY23" fmla="*/ 39720 h 529573"/>
                  <a:gd name="connsiteX24" fmla="*/ 51134 w 610952"/>
                  <a:gd name="connsiteY24" fmla="*/ 39720 h 529573"/>
                  <a:gd name="connsiteX25" fmla="*/ 39845 w 610952"/>
                  <a:gd name="connsiteY25" fmla="*/ 50973 h 529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10952" h="529573">
                    <a:moveTo>
                      <a:pt x="535247" y="537916"/>
                    </a:moveTo>
                    <a:lnTo>
                      <a:pt x="19922" y="537916"/>
                    </a:lnTo>
                    <a:cubicBezTo>
                      <a:pt x="8920" y="537916"/>
                      <a:pt x="0" y="529025"/>
                      <a:pt x="0" y="518057"/>
                    </a:cubicBezTo>
                    <a:lnTo>
                      <a:pt x="0" y="50973"/>
                    </a:lnTo>
                    <a:cubicBezTo>
                      <a:pt x="73" y="22852"/>
                      <a:pt x="22924" y="74"/>
                      <a:pt x="51134" y="2"/>
                    </a:cubicBezTo>
                    <a:lnTo>
                      <a:pt x="238537" y="2"/>
                    </a:lnTo>
                    <a:cubicBezTo>
                      <a:pt x="254809" y="-124"/>
                      <a:pt x="270179" y="7439"/>
                      <a:pt x="279975" y="20390"/>
                    </a:cubicBezTo>
                    <a:lnTo>
                      <a:pt x="387689" y="163640"/>
                    </a:lnTo>
                    <a:lnTo>
                      <a:pt x="387689" y="163640"/>
                    </a:lnTo>
                    <a:cubicBezTo>
                      <a:pt x="398697" y="178184"/>
                      <a:pt x="415897" y="186757"/>
                      <a:pt x="434174" y="186809"/>
                    </a:cubicBezTo>
                    <a:lnTo>
                      <a:pt x="535646" y="186809"/>
                    </a:lnTo>
                    <a:cubicBezTo>
                      <a:pt x="581094" y="186881"/>
                      <a:pt x="617918" y="223589"/>
                      <a:pt x="617991" y="268892"/>
                    </a:cubicBezTo>
                    <a:lnTo>
                      <a:pt x="617991" y="455832"/>
                    </a:lnTo>
                    <a:cubicBezTo>
                      <a:pt x="617918" y="501239"/>
                      <a:pt x="580932" y="537989"/>
                      <a:pt x="535380" y="537916"/>
                    </a:cubicBezTo>
                    <a:cubicBezTo>
                      <a:pt x="535336" y="537916"/>
                      <a:pt x="535292" y="537916"/>
                      <a:pt x="535247" y="537916"/>
                    </a:cubicBezTo>
                    <a:close/>
                    <a:moveTo>
                      <a:pt x="39845" y="498198"/>
                    </a:moveTo>
                    <a:lnTo>
                      <a:pt x="535247" y="498198"/>
                    </a:lnTo>
                    <a:cubicBezTo>
                      <a:pt x="558690" y="498125"/>
                      <a:pt x="577675" y="479200"/>
                      <a:pt x="577748" y="455832"/>
                    </a:cubicBezTo>
                    <a:lnTo>
                      <a:pt x="577748" y="268892"/>
                    </a:lnTo>
                    <a:cubicBezTo>
                      <a:pt x="577675" y="245525"/>
                      <a:pt x="558690" y="226599"/>
                      <a:pt x="535247" y="226527"/>
                    </a:cubicBezTo>
                    <a:lnTo>
                      <a:pt x="433776" y="226527"/>
                    </a:lnTo>
                    <a:cubicBezTo>
                      <a:pt x="402851" y="226277"/>
                      <a:pt x="373836" y="211571"/>
                      <a:pt x="355415" y="186809"/>
                    </a:cubicBezTo>
                    <a:lnTo>
                      <a:pt x="247568" y="44221"/>
                    </a:lnTo>
                    <a:cubicBezTo>
                      <a:pt x="245436" y="41387"/>
                      <a:pt x="242090" y="39720"/>
                      <a:pt x="238537" y="39720"/>
                    </a:cubicBezTo>
                    <a:lnTo>
                      <a:pt x="51134" y="39720"/>
                    </a:lnTo>
                    <a:cubicBezTo>
                      <a:pt x="44899" y="39720"/>
                      <a:pt x="39845" y="44758"/>
                      <a:pt x="39845" y="50973"/>
                    </a:cubicBezTo>
                    <a:close/>
                  </a:path>
                </a:pathLst>
              </a:custGeom>
              <a:grp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4" name="Freeform 143">
                <a:extLst>
                  <a:ext uri="{FF2B5EF4-FFF2-40B4-BE49-F238E27FC236}">
                    <a16:creationId xmlns="" xmlns:a16="http://schemas.microsoft.com/office/drawing/2014/main" id="{BAC79D13-AFEB-4355-9648-79FEF5760778}"/>
                  </a:ext>
                </a:extLst>
              </p:cNvPr>
              <p:cNvSpPr/>
              <p:nvPr/>
            </p:nvSpPr>
            <p:spPr>
              <a:xfrm>
                <a:off x="3018078" y="2854706"/>
                <a:ext cx="278913" cy="278026"/>
              </a:xfrm>
              <a:custGeom>
                <a:avLst/>
                <a:gdLst>
                  <a:gd name="connsiteX0" fmla="*/ 281038 w 278912"/>
                  <a:gd name="connsiteY0" fmla="*/ 140072 h 278026"/>
                  <a:gd name="connsiteX1" fmla="*/ 140519 w 278912"/>
                  <a:gd name="connsiteY1" fmla="*/ 280144 h 278026"/>
                  <a:gd name="connsiteX2" fmla="*/ 0 w 278912"/>
                  <a:gd name="connsiteY2" fmla="*/ 140072 h 278026"/>
                  <a:gd name="connsiteX3" fmla="*/ 140519 w 278912"/>
                  <a:gd name="connsiteY3" fmla="*/ 0 h 278026"/>
                  <a:gd name="connsiteX4" fmla="*/ 281038 w 278912"/>
                  <a:gd name="connsiteY4" fmla="*/ 140072 h 278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12" h="278026">
                    <a:moveTo>
                      <a:pt x="281038" y="140072"/>
                    </a:moveTo>
                    <a:cubicBezTo>
                      <a:pt x="281038" y="217432"/>
                      <a:pt x="218126" y="280144"/>
                      <a:pt x="140519" y="280144"/>
                    </a:cubicBezTo>
                    <a:cubicBezTo>
                      <a:pt x="62913" y="280144"/>
                      <a:pt x="0" y="217432"/>
                      <a:pt x="0" y="140072"/>
                    </a:cubicBezTo>
                    <a:cubicBezTo>
                      <a:pt x="0" y="62712"/>
                      <a:pt x="62912" y="0"/>
                      <a:pt x="140519" y="0"/>
                    </a:cubicBezTo>
                    <a:cubicBezTo>
                      <a:pt x="218125" y="0"/>
                      <a:pt x="281038" y="62712"/>
                      <a:pt x="281038" y="140072"/>
                    </a:cubicBezTo>
                    <a:close/>
                  </a:path>
                </a:pathLst>
              </a:custGeom>
              <a:grp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5" name="Freeform 144">
                <a:extLst>
                  <a:ext uri="{FF2B5EF4-FFF2-40B4-BE49-F238E27FC236}">
                    <a16:creationId xmlns="" xmlns:a16="http://schemas.microsoft.com/office/drawing/2014/main" id="{AE7D02DC-1670-4C50-815E-232BAC475DCC}"/>
                  </a:ext>
                </a:extLst>
              </p:cNvPr>
              <p:cNvSpPr/>
              <p:nvPr/>
            </p:nvSpPr>
            <p:spPr>
              <a:xfrm>
                <a:off x="2998156" y="2834979"/>
                <a:ext cx="318758" cy="317744"/>
              </a:xfrm>
              <a:custGeom>
                <a:avLst/>
                <a:gdLst>
                  <a:gd name="connsiteX0" fmla="*/ 160441 w 318757"/>
                  <a:gd name="connsiteY0" fmla="*/ 319862 h 317744"/>
                  <a:gd name="connsiteX1" fmla="*/ 0 w 318757"/>
                  <a:gd name="connsiteY1" fmla="*/ 159931 h 317744"/>
                  <a:gd name="connsiteX2" fmla="*/ 160441 w 318757"/>
                  <a:gd name="connsiteY2" fmla="*/ 0 h 317744"/>
                  <a:gd name="connsiteX3" fmla="*/ 320883 w 318757"/>
                  <a:gd name="connsiteY3" fmla="*/ 159799 h 317744"/>
                  <a:gd name="connsiteX4" fmla="*/ 160441 w 318757"/>
                  <a:gd name="connsiteY4" fmla="*/ 319862 h 317744"/>
                  <a:gd name="connsiteX5" fmla="*/ 160441 w 318757"/>
                  <a:gd name="connsiteY5" fmla="*/ 39586 h 317744"/>
                  <a:gd name="connsiteX6" fmla="*/ 39845 w 318757"/>
                  <a:gd name="connsiteY6" fmla="*/ 159799 h 317744"/>
                  <a:gd name="connsiteX7" fmla="*/ 160441 w 318757"/>
                  <a:gd name="connsiteY7" fmla="*/ 280012 h 317744"/>
                  <a:gd name="connsiteX8" fmla="*/ 281038 w 318757"/>
                  <a:gd name="connsiteY8" fmla="*/ 159799 h 317744"/>
                  <a:gd name="connsiteX9" fmla="*/ 160441 w 318757"/>
                  <a:gd name="connsiteY9" fmla="*/ 39586 h 317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8757" h="317744">
                    <a:moveTo>
                      <a:pt x="160441" y="319862"/>
                    </a:moveTo>
                    <a:cubicBezTo>
                      <a:pt x="71832" y="319862"/>
                      <a:pt x="0" y="248259"/>
                      <a:pt x="0" y="159931"/>
                    </a:cubicBezTo>
                    <a:cubicBezTo>
                      <a:pt x="0" y="71604"/>
                      <a:pt x="71832" y="0"/>
                      <a:pt x="160441" y="0"/>
                    </a:cubicBezTo>
                    <a:cubicBezTo>
                      <a:pt x="248999" y="0"/>
                      <a:pt x="320809" y="71523"/>
                      <a:pt x="320883" y="159799"/>
                    </a:cubicBezTo>
                    <a:cubicBezTo>
                      <a:pt x="320810" y="248118"/>
                      <a:pt x="249042" y="319716"/>
                      <a:pt x="160441" y="319862"/>
                    </a:cubicBezTo>
                    <a:close/>
                    <a:moveTo>
                      <a:pt x="160441" y="39586"/>
                    </a:moveTo>
                    <a:cubicBezTo>
                      <a:pt x="93838" y="39586"/>
                      <a:pt x="39845" y="93407"/>
                      <a:pt x="39845" y="159799"/>
                    </a:cubicBezTo>
                    <a:cubicBezTo>
                      <a:pt x="39845" y="226191"/>
                      <a:pt x="93838" y="280012"/>
                      <a:pt x="160441" y="280012"/>
                    </a:cubicBezTo>
                    <a:cubicBezTo>
                      <a:pt x="227045" y="280012"/>
                      <a:pt x="281038" y="226191"/>
                      <a:pt x="281038" y="159799"/>
                    </a:cubicBezTo>
                    <a:cubicBezTo>
                      <a:pt x="280965" y="93437"/>
                      <a:pt x="227015" y="39659"/>
                      <a:pt x="160441" y="39586"/>
                    </a:cubicBezTo>
                    <a:close/>
                  </a:path>
                </a:pathLst>
              </a:custGeom>
              <a:grpFill/>
              <a:ln w="13277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Freeform 145">
                <a:extLst>
                  <a:ext uri="{FF2B5EF4-FFF2-40B4-BE49-F238E27FC236}">
                    <a16:creationId xmlns="" xmlns:a16="http://schemas.microsoft.com/office/drawing/2014/main" id="{B7C4C867-5506-47F3-94B7-96E61D5E7DEB}"/>
                  </a:ext>
                </a:extLst>
              </p:cNvPr>
              <p:cNvSpPr/>
              <p:nvPr/>
            </p:nvSpPr>
            <p:spPr>
              <a:xfrm>
                <a:off x="2933474" y="2553776"/>
                <a:ext cx="185942" cy="145633"/>
              </a:xfrm>
              <a:custGeom>
                <a:avLst/>
                <a:gdLst>
                  <a:gd name="connsiteX0" fmla="*/ 161372 w 185941"/>
                  <a:gd name="connsiteY0" fmla="*/ 148943 h 145632"/>
                  <a:gd name="connsiteX1" fmla="*/ 35596 w 185941"/>
                  <a:gd name="connsiteY1" fmla="*/ 148943 h 145632"/>
                  <a:gd name="connsiteX2" fmla="*/ 1 w 185941"/>
                  <a:gd name="connsiteY2" fmla="*/ 113461 h 145632"/>
                  <a:gd name="connsiteX3" fmla="*/ 1 w 185941"/>
                  <a:gd name="connsiteY3" fmla="*/ 35746 h 145632"/>
                  <a:gd name="connsiteX4" fmla="*/ 35329 w 185941"/>
                  <a:gd name="connsiteY4" fmla="*/ 1 h 145632"/>
                  <a:gd name="connsiteX5" fmla="*/ 35596 w 185941"/>
                  <a:gd name="connsiteY5" fmla="*/ 0 h 145632"/>
                  <a:gd name="connsiteX6" fmla="*/ 105589 w 185941"/>
                  <a:gd name="connsiteY6" fmla="*/ 0 h 145632"/>
                  <a:gd name="connsiteX7" fmla="*/ 134543 w 185941"/>
                  <a:gd name="connsiteY7" fmla="*/ 14828 h 145632"/>
                  <a:gd name="connsiteX8" fmla="*/ 190326 w 185941"/>
                  <a:gd name="connsiteY8" fmla="*/ 92675 h 145632"/>
                  <a:gd name="connsiteX9" fmla="*/ 181875 w 185941"/>
                  <a:gd name="connsiteY9" fmla="*/ 142141 h 145632"/>
                  <a:gd name="connsiteX10" fmla="*/ 161372 w 185941"/>
                  <a:gd name="connsiteY10" fmla="*/ 148678 h 145632"/>
                  <a:gd name="connsiteX11" fmla="*/ 157919 w 185941"/>
                  <a:gd name="connsiteY11" fmla="*/ 115977 h 145632"/>
                  <a:gd name="connsiteX12" fmla="*/ 157919 w 185941"/>
                  <a:gd name="connsiteY12" fmla="*/ 115977 h 145632"/>
                  <a:gd name="connsiteX13" fmla="*/ 39846 w 185941"/>
                  <a:gd name="connsiteY13" fmla="*/ 109225 h 145632"/>
                  <a:gd name="connsiteX14" fmla="*/ 153005 w 185941"/>
                  <a:gd name="connsiteY14" fmla="*/ 109225 h 145632"/>
                  <a:gd name="connsiteX15" fmla="*/ 103464 w 185941"/>
                  <a:gd name="connsiteY15" fmla="*/ 39718 h 145632"/>
                  <a:gd name="connsiteX16" fmla="*/ 39846 w 185941"/>
                  <a:gd name="connsiteY16" fmla="*/ 39718 h 145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5941" h="145632">
                    <a:moveTo>
                      <a:pt x="161372" y="148943"/>
                    </a:moveTo>
                    <a:lnTo>
                      <a:pt x="35596" y="148943"/>
                    </a:lnTo>
                    <a:cubicBezTo>
                      <a:pt x="15937" y="148943"/>
                      <a:pt x="1" y="133057"/>
                      <a:pt x="1" y="113461"/>
                    </a:cubicBezTo>
                    <a:lnTo>
                      <a:pt x="1" y="35746"/>
                    </a:lnTo>
                    <a:cubicBezTo>
                      <a:pt x="-146" y="16151"/>
                      <a:pt x="15671" y="147"/>
                      <a:pt x="35329" y="1"/>
                    </a:cubicBezTo>
                    <a:cubicBezTo>
                      <a:pt x="35418" y="0"/>
                      <a:pt x="35507" y="0"/>
                      <a:pt x="35596" y="0"/>
                    </a:cubicBezTo>
                    <a:lnTo>
                      <a:pt x="105589" y="0"/>
                    </a:lnTo>
                    <a:cubicBezTo>
                      <a:pt x="117075" y="-4"/>
                      <a:pt x="127857" y="5518"/>
                      <a:pt x="134543" y="14828"/>
                    </a:cubicBezTo>
                    <a:lnTo>
                      <a:pt x="190326" y="92675"/>
                    </a:lnTo>
                    <a:cubicBezTo>
                      <a:pt x="201695" y="108661"/>
                      <a:pt x="197912" y="130808"/>
                      <a:pt x="181875" y="142141"/>
                    </a:cubicBezTo>
                    <a:cubicBezTo>
                      <a:pt x="175881" y="146377"/>
                      <a:pt x="168719" y="148661"/>
                      <a:pt x="161372" y="148678"/>
                    </a:cubicBezTo>
                    <a:close/>
                    <a:moveTo>
                      <a:pt x="157919" y="115977"/>
                    </a:moveTo>
                    <a:lnTo>
                      <a:pt x="157919" y="115977"/>
                    </a:lnTo>
                    <a:close/>
                    <a:moveTo>
                      <a:pt x="39846" y="109225"/>
                    </a:moveTo>
                    <a:lnTo>
                      <a:pt x="153005" y="109225"/>
                    </a:lnTo>
                    <a:lnTo>
                      <a:pt x="103464" y="39718"/>
                    </a:lnTo>
                    <a:lnTo>
                      <a:pt x="39846" y="39718"/>
                    </a:lnTo>
                    <a:close/>
                  </a:path>
                </a:pathLst>
              </a:custGeom>
              <a:grp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Freeform 146">
                <a:extLst>
                  <a:ext uri="{FF2B5EF4-FFF2-40B4-BE49-F238E27FC236}">
                    <a16:creationId xmlns="" xmlns:a16="http://schemas.microsoft.com/office/drawing/2014/main" id="{D557BE2D-C17C-4F6C-82BD-70FB28480942}"/>
                  </a:ext>
                </a:extLst>
              </p:cNvPr>
              <p:cNvSpPr/>
              <p:nvPr/>
            </p:nvSpPr>
            <p:spPr>
              <a:xfrm>
                <a:off x="2144417" y="2690803"/>
                <a:ext cx="664078" cy="317744"/>
              </a:xfrm>
              <a:custGeom>
                <a:avLst/>
                <a:gdLst>
                  <a:gd name="connsiteX0" fmla="*/ 644687 w 664078"/>
                  <a:gd name="connsiteY0" fmla="*/ 321451 h 317744"/>
                  <a:gd name="connsiteX1" fmla="*/ 51134 w 664078"/>
                  <a:gd name="connsiteY1" fmla="*/ 321451 h 317744"/>
                  <a:gd name="connsiteX2" fmla="*/ 0 w 664078"/>
                  <a:gd name="connsiteY2" fmla="*/ 280012 h 317744"/>
                  <a:gd name="connsiteX3" fmla="*/ 0 w 664078"/>
                  <a:gd name="connsiteY3" fmla="*/ 19859 h 317744"/>
                  <a:gd name="connsiteX4" fmla="*/ 19922 w 664078"/>
                  <a:gd name="connsiteY4" fmla="*/ 0 h 317744"/>
                  <a:gd name="connsiteX5" fmla="*/ 644156 w 664078"/>
                  <a:gd name="connsiteY5" fmla="*/ 0 h 317744"/>
                  <a:gd name="connsiteX6" fmla="*/ 664078 w 664078"/>
                  <a:gd name="connsiteY6" fmla="*/ 19859 h 317744"/>
                  <a:gd name="connsiteX7" fmla="*/ 664078 w 664078"/>
                  <a:gd name="connsiteY7" fmla="*/ 301592 h 317744"/>
                  <a:gd name="connsiteX8" fmla="*/ 644687 w 664078"/>
                  <a:gd name="connsiteY8" fmla="*/ 321451 h 317744"/>
                  <a:gd name="connsiteX9" fmla="*/ 39845 w 664078"/>
                  <a:gd name="connsiteY9" fmla="*/ 278556 h 317744"/>
                  <a:gd name="connsiteX10" fmla="*/ 51134 w 664078"/>
                  <a:gd name="connsiteY10" fmla="*/ 281733 h 317744"/>
                  <a:gd name="connsiteX11" fmla="*/ 624234 w 664078"/>
                  <a:gd name="connsiteY11" fmla="*/ 281733 h 317744"/>
                  <a:gd name="connsiteX12" fmla="*/ 624234 w 664078"/>
                  <a:gd name="connsiteY12" fmla="*/ 39718 h 317744"/>
                  <a:gd name="connsiteX13" fmla="*/ 39845 w 664078"/>
                  <a:gd name="connsiteY13" fmla="*/ 39718 h 317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64078" h="317744">
                    <a:moveTo>
                      <a:pt x="644687" y="321451"/>
                    </a:moveTo>
                    <a:lnTo>
                      <a:pt x="51134" y="321451"/>
                    </a:lnTo>
                    <a:cubicBezTo>
                      <a:pt x="22446" y="321451"/>
                      <a:pt x="0" y="303313"/>
                      <a:pt x="0" y="280012"/>
                    </a:cubicBezTo>
                    <a:lnTo>
                      <a:pt x="0" y="19859"/>
                    </a:lnTo>
                    <a:cubicBezTo>
                      <a:pt x="0" y="8891"/>
                      <a:pt x="8920" y="0"/>
                      <a:pt x="19922" y="0"/>
                    </a:cubicBezTo>
                    <a:lnTo>
                      <a:pt x="644156" y="0"/>
                    </a:lnTo>
                    <a:cubicBezTo>
                      <a:pt x="655159" y="0"/>
                      <a:pt x="664078" y="8891"/>
                      <a:pt x="664078" y="19859"/>
                    </a:cubicBezTo>
                    <a:lnTo>
                      <a:pt x="664078" y="301592"/>
                    </a:lnTo>
                    <a:cubicBezTo>
                      <a:pt x="664082" y="312356"/>
                      <a:pt x="655482" y="321164"/>
                      <a:pt x="644687" y="321451"/>
                    </a:cubicBezTo>
                    <a:close/>
                    <a:moveTo>
                      <a:pt x="39845" y="278556"/>
                    </a:moveTo>
                    <a:cubicBezTo>
                      <a:pt x="43161" y="280810"/>
                      <a:pt x="47124" y="281926"/>
                      <a:pt x="51134" y="281733"/>
                    </a:cubicBezTo>
                    <a:lnTo>
                      <a:pt x="624234" y="281733"/>
                    </a:lnTo>
                    <a:lnTo>
                      <a:pt x="624234" y="39718"/>
                    </a:lnTo>
                    <a:lnTo>
                      <a:pt x="39845" y="39718"/>
                    </a:lnTo>
                    <a:close/>
                  </a:path>
                </a:pathLst>
              </a:custGeom>
              <a:grp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Freeform 147">
                <a:extLst>
                  <a:ext uri="{FF2B5EF4-FFF2-40B4-BE49-F238E27FC236}">
                    <a16:creationId xmlns="" xmlns:a16="http://schemas.microsoft.com/office/drawing/2014/main" id="{09F0F834-2E90-4019-BFAC-D5B70C5A72BF}"/>
                  </a:ext>
                </a:extLst>
              </p:cNvPr>
              <p:cNvSpPr/>
              <p:nvPr/>
            </p:nvSpPr>
            <p:spPr>
              <a:xfrm>
                <a:off x="2337929" y="2853117"/>
                <a:ext cx="278913" cy="278026"/>
              </a:xfrm>
              <a:custGeom>
                <a:avLst/>
                <a:gdLst>
                  <a:gd name="connsiteX0" fmla="*/ 281038 w 278912"/>
                  <a:gd name="connsiteY0" fmla="*/ 140072 h 278026"/>
                  <a:gd name="connsiteX1" fmla="*/ 140519 w 278912"/>
                  <a:gd name="connsiteY1" fmla="*/ 280144 h 278026"/>
                  <a:gd name="connsiteX2" fmla="*/ 0 w 278912"/>
                  <a:gd name="connsiteY2" fmla="*/ 140072 h 278026"/>
                  <a:gd name="connsiteX3" fmla="*/ 140519 w 278912"/>
                  <a:gd name="connsiteY3" fmla="*/ 0 h 278026"/>
                  <a:gd name="connsiteX4" fmla="*/ 281038 w 278912"/>
                  <a:gd name="connsiteY4" fmla="*/ 140072 h 278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12" h="278026">
                    <a:moveTo>
                      <a:pt x="281038" y="140072"/>
                    </a:moveTo>
                    <a:cubicBezTo>
                      <a:pt x="281038" y="217432"/>
                      <a:pt x="218125" y="280144"/>
                      <a:pt x="140519" y="280144"/>
                    </a:cubicBezTo>
                    <a:cubicBezTo>
                      <a:pt x="62912" y="280144"/>
                      <a:pt x="0" y="217432"/>
                      <a:pt x="0" y="140072"/>
                    </a:cubicBezTo>
                    <a:cubicBezTo>
                      <a:pt x="0" y="62712"/>
                      <a:pt x="62912" y="0"/>
                      <a:pt x="140519" y="0"/>
                    </a:cubicBezTo>
                    <a:cubicBezTo>
                      <a:pt x="218125" y="0"/>
                      <a:pt x="281038" y="62712"/>
                      <a:pt x="281038" y="140072"/>
                    </a:cubicBezTo>
                    <a:close/>
                  </a:path>
                </a:pathLst>
              </a:custGeom>
              <a:grpFill/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9" name="Freeform 148">
                <a:extLst>
                  <a:ext uri="{FF2B5EF4-FFF2-40B4-BE49-F238E27FC236}">
                    <a16:creationId xmlns="" xmlns:a16="http://schemas.microsoft.com/office/drawing/2014/main" id="{9D29B418-FF7B-40C7-A245-388001E2437F}"/>
                  </a:ext>
                </a:extLst>
              </p:cNvPr>
              <p:cNvSpPr/>
              <p:nvPr/>
            </p:nvSpPr>
            <p:spPr>
              <a:xfrm>
                <a:off x="2318140" y="2833258"/>
                <a:ext cx="318758" cy="317744"/>
              </a:xfrm>
              <a:custGeom>
                <a:avLst/>
                <a:gdLst>
                  <a:gd name="connsiteX0" fmla="*/ 160309 w 318757"/>
                  <a:gd name="connsiteY0" fmla="*/ 319862 h 317744"/>
                  <a:gd name="connsiteX1" fmla="*/ 0 w 318757"/>
                  <a:gd name="connsiteY1" fmla="*/ 159799 h 317744"/>
                  <a:gd name="connsiteX2" fmla="*/ 160574 w 318757"/>
                  <a:gd name="connsiteY2" fmla="*/ 0 h 317744"/>
                  <a:gd name="connsiteX3" fmla="*/ 320883 w 318757"/>
                  <a:gd name="connsiteY3" fmla="*/ 159931 h 317744"/>
                  <a:gd name="connsiteX4" fmla="*/ 160309 w 318757"/>
                  <a:gd name="connsiteY4" fmla="*/ 319862 h 317744"/>
                  <a:gd name="connsiteX5" fmla="*/ 160309 w 318757"/>
                  <a:gd name="connsiteY5" fmla="*/ 39586 h 317744"/>
                  <a:gd name="connsiteX6" fmla="*/ 39712 w 318757"/>
                  <a:gd name="connsiteY6" fmla="*/ 159799 h 317744"/>
                  <a:gd name="connsiteX7" fmla="*/ 160309 w 318757"/>
                  <a:gd name="connsiteY7" fmla="*/ 280012 h 317744"/>
                  <a:gd name="connsiteX8" fmla="*/ 280905 w 318757"/>
                  <a:gd name="connsiteY8" fmla="*/ 159799 h 317744"/>
                  <a:gd name="connsiteX9" fmla="*/ 160309 w 318757"/>
                  <a:gd name="connsiteY9" fmla="*/ 39586 h 317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8757" h="317744">
                    <a:moveTo>
                      <a:pt x="160309" y="319862"/>
                    </a:moveTo>
                    <a:cubicBezTo>
                      <a:pt x="71699" y="319789"/>
                      <a:pt x="-73" y="248126"/>
                      <a:pt x="0" y="159799"/>
                    </a:cubicBezTo>
                    <a:cubicBezTo>
                      <a:pt x="73" y="71471"/>
                      <a:pt x="71965" y="-73"/>
                      <a:pt x="160574" y="0"/>
                    </a:cubicBezTo>
                    <a:cubicBezTo>
                      <a:pt x="249132" y="73"/>
                      <a:pt x="320883" y="71655"/>
                      <a:pt x="320883" y="159931"/>
                    </a:cubicBezTo>
                    <a:cubicBezTo>
                      <a:pt x="320736" y="248250"/>
                      <a:pt x="248909" y="319789"/>
                      <a:pt x="160309" y="319862"/>
                    </a:cubicBezTo>
                    <a:close/>
                    <a:moveTo>
                      <a:pt x="160309" y="39586"/>
                    </a:moveTo>
                    <a:cubicBezTo>
                      <a:pt x="93705" y="39586"/>
                      <a:pt x="39712" y="93407"/>
                      <a:pt x="39712" y="159799"/>
                    </a:cubicBezTo>
                    <a:cubicBezTo>
                      <a:pt x="39712" y="226191"/>
                      <a:pt x="93705" y="280012"/>
                      <a:pt x="160309" y="280012"/>
                    </a:cubicBezTo>
                    <a:cubicBezTo>
                      <a:pt x="226912" y="280012"/>
                      <a:pt x="280905" y="226191"/>
                      <a:pt x="280905" y="159799"/>
                    </a:cubicBezTo>
                    <a:cubicBezTo>
                      <a:pt x="280832" y="93437"/>
                      <a:pt x="226882" y="39659"/>
                      <a:pt x="160309" y="39586"/>
                    </a:cubicBezTo>
                    <a:close/>
                  </a:path>
                </a:pathLst>
              </a:custGeom>
              <a:grpFill/>
              <a:ln w="13277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0" name="Freeform 149">
                <a:extLst>
                  <a:ext uri="{FF2B5EF4-FFF2-40B4-BE49-F238E27FC236}">
                    <a16:creationId xmlns="" xmlns:a16="http://schemas.microsoft.com/office/drawing/2014/main" id="{9F148F29-3A3B-41DE-964A-BB73A56B442D}"/>
                  </a:ext>
                </a:extLst>
              </p:cNvPr>
              <p:cNvSpPr/>
              <p:nvPr/>
            </p:nvSpPr>
            <p:spPr>
              <a:xfrm>
                <a:off x="2445244" y="2960091"/>
                <a:ext cx="66408" cy="66197"/>
              </a:xfrm>
              <a:custGeom>
                <a:avLst/>
                <a:gdLst>
                  <a:gd name="connsiteX0" fmla="*/ 66408 w 66407"/>
                  <a:gd name="connsiteY0" fmla="*/ 33098 h 66196"/>
                  <a:gd name="connsiteX1" fmla="*/ 33204 w 66407"/>
                  <a:gd name="connsiteY1" fmla="*/ 66197 h 66196"/>
                  <a:gd name="connsiteX2" fmla="*/ 0 w 66407"/>
                  <a:gd name="connsiteY2" fmla="*/ 33098 h 66196"/>
                  <a:gd name="connsiteX3" fmla="*/ 33204 w 66407"/>
                  <a:gd name="connsiteY3" fmla="*/ 0 h 66196"/>
                  <a:gd name="connsiteX4" fmla="*/ 66408 w 66407"/>
                  <a:gd name="connsiteY4" fmla="*/ 33098 h 66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407" h="66196">
                    <a:moveTo>
                      <a:pt x="66408" y="33098"/>
                    </a:moveTo>
                    <a:cubicBezTo>
                      <a:pt x="66408" y="51378"/>
                      <a:pt x="51542" y="66197"/>
                      <a:pt x="33204" y="66197"/>
                    </a:cubicBezTo>
                    <a:cubicBezTo>
                      <a:pt x="14866" y="66197"/>
                      <a:pt x="0" y="51378"/>
                      <a:pt x="0" y="33098"/>
                    </a:cubicBezTo>
                    <a:cubicBezTo>
                      <a:pt x="0" y="14819"/>
                      <a:pt x="14866" y="0"/>
                      <a:pt x="33204" y="0"/>
                    </a:cubicBezTo>
                    <a:cubicBezTo>
                      <a:pt x="51542" y="0"/>
                      <a:pt x="66408" y="14819"/>
                      <a:pt x="66408" y="330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1" name="Freeform 150">
                <a:extLst>
                  <a:ext uri="{FF2B5EF4-FFF2-40B4-BE49-F238E27FC236}">
                    <a16:creationId xmlns="" xmlns:a16="http://schemas.microsoft.com/office/drawing/2014/main" id="{8DEAED82-9F08-4306-8A71-8BDB7A669EBB}"/>
                  </a:ext>
                </a:extLst>
              </p:cNvPr>
              <p:cNvSpPr/>
              <p:nvPr/>
            </p:nvSpPr>
            <p:spPr>
              <a:xfrm>
                <a:off x="3125393" y="2961680"/>
                <a:ext cx="66408" cy="66197"/>
              </a:xfrm>
              <a:custGeom>
                <a:avLst/>
                <a:gdLst>
                  <a:gd name="connsiteX0" fmla="*/ 66408 w 66407"/>
                  <a:gd name="connsiteY0" fmla="*/ 33098 h 66196"/>
                  <a:gd name="connsiteX1" fmla="*/ 33204 w 66407"/>
                  <a:gd name="connsiteY1" fmla="*/ 66197 h 66196"/>
                  <a:gd name="connsiteX2" fmla="*/ 0 w 66407"/>
                  <a:gd name="connsiteY2" fmla="*/ 33098 h 66196"/>
                  <a:gd name="connsiteX3" fmla="*/ 33204 w 66407"/>
                  <a:gd name="connsiteY3" fmla="*/ 0 h 66196"/>
                  <a:gd name="connsiteX4" fmla="*/ 66408 w 66407"/>
                  <a:gd name="connsiteY4" fmla="*/ 33098 h 66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407" h="66196">
                    <a:moveTo>
                      <a:pt x="66408" y="33098"/>
                    </a:moveTo>
                    <a:cubicBezTo>
                      <a:pt x="66408" y="51378"/>
                      <a:pt x="51542" y="66197"/>
                      <a:pt x="33204" y="66197"/>
                    </a:cubicBezTo>
                    <a:cubicBezTo>
                      <a:pt x="14866" y="66197"/>
                      <a:pt x="0" y="51378"/>
                      <a:pt x="0" y="33098"/>
                    </a:cubicBezTo>
                    <a:cubicBezTo>
                      <a:pt x="0" y="14819"/>
                      <a:pt x="14866" y="0"/>
                      <a:pt x="33204" y="0"/>
                    </a:cubicBezTo>
                    <a:cubicBezTo>
                      <a:pt x="51542" y="0"/>
                      <a:pt x="66408" y="14819"/>
                      <a:pt x="66408" y="330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32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44" name="Group 43" descr="car icon">
              <a:extLst>
                <a:ext uri="{FF2B5EF4-FFF2-40B4-BE49-F238E27FC236}">
                  <a16:creationId xmlns="" xmlns:a16="http://schemas.microsoft.com/office/drawing/2014/main" id="{1700EF11-F6AD-4250-AA5B-84B22EFDFF0A}"/>
                </a:ext>
              </a:extLst>
            </p:cNvPr>
            <p:cNvGrpSpPr/>
            <p:nvPr/>
          </p:nvGrpSpPr>
          <p:grpSpPr>
            <a:xfrm flipH="1">
              <a:off x="122311" y="4723682"/>
              <a:ext cx="1190089" cy="451549"/>
              <a:chOff x="417894" y="1926530"/>
              <a:chExt cx="1590731" cy="594014"/>
            </a:xfrm>
          </p:grpSpPr>
          <p:sp>
            <p:nvSpPr>
              <p:cNvPr id="46" name="Freeform 25">
                <a:extLst>
                  <a:ext uri="{FF2B5EF4-FFF2-40B4-BE49-F238E27FC236}">
                    <a16:creationId xmlns="" xmlns:a16="http://schemas.microsoft.com/office/drawing/2014/main" id="{12CE08E1-AA4F-4855-8D89-C117EC479157}"/>
                  </a:ext>
                </a:extLst>
              </p:cNvPr>
              <p:cNvSpPr/>
              <p:nvPr/>
            </p:nvSpPr>
            <p:spPr>
              <a:xfrm>
                <a:off x="876024" y="2125931"/>
                <a:ext cx="842709" cy="245148"/>
              </a:xfrm>
              <a:custGeom>
                <a:avLst/>
                <a:gdLst>
                  <a:gd name="connsiteX0" fmla="*/ 826487 w 842708"/>
                  <a:gd name="connsiteY0" fmla="*/ 0 h 245148"/>
                  <a:gd name="connsiteX1" fmla="*/ 461565 w 842708"/>
                  <a:gd name="connsiteY1" fmla="*/ 1509 h 245148"/>
                  <a:gd name="connsiteX2" fmla="*/ 423691 w 842708"/>
                  <a:gd name="connsiteY2" fmla="*/ 1509 h 245148"/>
                  <a:gd name="connsiteX3" fmla="*/ 423691 w 842708"/>
                  <a:gd name="connsiteY3" fmla="*/ 224877 h 245148"/>
                  <a:gd name="connsiteX4" fmla="*/ 414222 w 842708"/>
                  <a:gd name="connsiteY4" fmla="*/ 234305 h 245148"/>
                  <a:gd name="connsiteX5" fmla="*/ 404753 w 842708"/>
                  <a:gd name="connsiteY5" fmla="*/ 224877 h 245148"/>
                  <a:gd name="connsiteX6" fmla="*/ 404753 w 842708"/>
                  <a:gd name="connsiteY6" fmla="*/ 1980 h 245148"/>
                  <a:gd name="connsiteX7" fmla="*/ 22599 w 842708"/>
                  <a:gd name="connsiteY7" fmla="*/ 6694 h 245148"/>
                  <a:gd name="connsiteX8" fmla="*/ 1105 w 842708"/>
                  <a:gd name="connsiteY8" fmla="*/ 136340 h 245148"/>
                  <a:gd name="connsiteX9" fmla="*/ 41442 w 842708"/>
                  <a:gd name="connsiteY9" fmla="*/ 249486 h 245148"/>
                  <a:gd name="connsiteX10" fmla="*/ 684268 w 842708"/>
                  <a:gd name="connsiteY10" fmla="*/ 249486 h 245148"/>
                  <a:gd name="connsiteX11" fmla="*/ 831158 w 842708"/>
                  <a:gd name="connsiteY11" fmla="*/ 110924 h 245148"/>
                  <a:gd name="connsiteX12" fmla="*/ 849969 w 842708"/>
                  <a:gd name="connsiteY12" fmla="*/ 112674 h 245148"/>
                  <a:gd name="connsiteX13" fmla="*/ 826487 w 842708"/>
                  <a:gd name="connsiteY13" fmla="*/ 0 h 245148"/>
                  <a:gd name="connsiteX14" fmla="*/ 285449 w 842708"/>
                  <a:gd name="connsiteY14" fmla="*/ 76656 h 245148"/>
                  <a:gd name="connsiteX15" fmla="*/ 227879 w 842708"/>
                  <a:gd name="connsiteY15" fmla="*/ 76656 h 245148"/>
                  <a:gd name="connsiteX16" fmla="*/ 213676 w 842708"/>
                  <a:gd name="connsiteY16" fmla="*/ 62513 h 245148"/>
                  <a:gd name="connsiteX17" fmla="*/ 227879 w 842708"/>
                  <a:gd name="connsiteY17" fmla="*/ 48370 h 245148"/>
                  <a:gd name="connsiteX18" fmla="*/ 285449 w 842708"/>
                  <a:gd name="connsiteY18" fmla="*/ 48370 h 245148"/>
                  <a:gd name="connsiteX19" fmla="*/ 299652 w 842708"/>
                  <a:gd name="connsiteY19" fmla="*/ 62513 h 245148"/>
                  <a:gd name="connsiteX20" fmla="*/ 285449 w 842708"/>
                  <a:gd name="connsiteY20" fmla="*/ 76656 h 245148"/>
                  <a:gd name="connsiteX21" fmla="*/ 711537 w 842708"/>
                  <a:gd name="connsiteY21" fmla="*/ 76656 h 245148"/>
                  <a:gd name="connsiteX22" fmla="*/ 653968 w 842708"/>
                  <a:gd name="connsiteY22" fmla="*/ 76656 h 245148"/>
                  <a:gd name="connsiteX23" fmla="*/ 639765 w 842708"/>
                  <a:gd name="connsiteY23" fmla="*/ 62513 h 245148"/>
                  <a:gd name="connsiteX24" fmla="*/ 653968 w 842708"/>
                  <a:gd name="connsiteY24" fmla="*/ 48370 h 245148"/>
                  <a:gd name="connsiteX25" fmla="*/ 711537 w 842708"/>
                  <a:gd name="connsiteY25" fmla="*/ 48370 h 245148"/>
                  <a:gd name="connsiteX26" fmla="*/ 725740 w 842708"/>
                  <a:gd name="connsiteY26" fmla="*/ 62513 h 245148"/>
                  <a:gd name="connsiteX27" fmla="*/ 711537 w 842708"/>
                  <a:gd name="connsiteY27" fmla="*/ 76656 h 245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842708" h="245148">
                    <a:moveTo>
                      <a:pt x="826487" y="0"/>
                    </a:moveTo>
                    <a:cubicBezTo>
                      <a:pt x="705193" y="0"/>
                      <a:pt x="582764" y="566"/>
                      <a:pt x="461565" y="1509"/>
                    </a:cubicBezTo>
                    <a:lnTo>
                      <a:pt x="423691" y="1509"/>
                    </a:lnTo>
                    <a:lnTo>
                      <a:pt x="423691" y="224877"/>
                    </a:lnTo>
                    <a:cubicBezTo>
                      <a:pt x="423691" y="230084"/>
                      <a:pt x="419452" y="234305"/>
                      <a:pt x="414222" y="234305"/>
                    </a:cubicBezTo>
                    <a:cubicBezTo>
                      <a:pt x="408993" y="234305"/>
                      <a:pt x="404753" y="230084"/>
                      <a:pt x="404753" y="224877"/>
                    </a:cubicBezTo>
                    <a:lnTo>
                      <a:pt x="404753" y="1980"/>
                    </a:lnTo>
                    <a:cubicBezTo>
                      <a:pt x="277306" y="3111"/>
                      <a:pt x="149100" y="4620"/>
                      <a:pt x="22599" y="6694"/>
                    </a:cubicBezTo>
                    <a:cubicBezTo>
                      <a:pt x="4395" y="47361"/>
                      <a:pt x="-3006" y="92005"/>
                      <a:pt x="1105" y="136340"/>
                    </a:cubicBezTo>
                    <a:cubicBezTo>
                      <a:pt x="5399" y="176696"/>
                      <a:pt x="19221" y="215467"/>
                      <a:pt x="41442" y="249486"/>
                    </a:cubicBezTo>
                    <a:lnTo>
                      <a:pt x="684268" y="249486"/>
                    </a:lnTo>
                    <a:cubicBezTo>
                      <a:pt x="686406" y="170831"/>
                      <a:pt x="752171" y="108795"/>
                      <a:pt x="831158" y="110924"/>
                    </a:cubicBezTo>
                    <a:cubicBezTo>
                      <a:pt x="837460" y="111094"/>
                      <a:pt x="843744" y="111679"/>
                      <a:pt x="849969" y="112674"/>
                    </a:cubicBezTo>
                    <a:cubicBezTo>
                      <a:pt x="850277" y="73881"/>
                      <a:pt x="842271" y="35468"/>
                      <a:pt x="826487" y="0"/>
                    </a:cubicBezTo>
                    <a:close/>
                    <a:moveTo>
                      <a:pt x="285449" y="76656"/>
                    </a:moveTo>
                    <a:lnTo>
                      <a:pt x="227879" y="76656"/>
                    </a:lnTo>
                    <a:cubicBezTo>
                      <a:pt x="220035" y="76656"/>
                      <a:pt x="213676" y="70324"/>
                      <a:pt x="213676" y="62513"/>
                    </a:cubicBezTo>
                    <a:cubicBezTo>
                      <a:pt x="213676" y="54702"/>
                      <a:pt x="220035" y="48370"/>
                      <a:pt x="227879" y="48370"/>
                    </a:cubicBezTo>
                    <a:lnTo>
                      <a:pt x="285449" y="48370"/>
                    </a:lnTo>
                    <a:cubicBezTo>
                      <a:pt x="293293" y="48370"/>
                      <a:pt x="299652" y="54702"/>
                      <a:pt x="299652" y="62513"/>
                    </a:cubicBezTo>
                    <a:cubicBezTo>
                      <a:pt x="299652" y="70324"/>
                      <a:pt x="293293" y="76656"/>
                      <a:pt x="285449" y="76656"/>
                    </a:cubicBezTo>
                    <a:close/>
                    <a:moveTo>
                      <a:pt x="711537" y="76656"/>
                    </a:moveTo>
                    <a:lnTo>
                      <a:pt x="653968" y="76656"/>
                    </a:lnTo>
                    <a:cubicBezTo>
                      <a:pt x="646124" y="76656"/>
                      <a:pt x="639765" y="70324"/>
                      <a:pt x="639765" y="62513"/>
                    </a:cubicBezTo>
                    <a:cubicBezTo>
                      <a:pt x="639765" y="54702"/>
                      <a:pt x="646124" y="48370"/>
                      <a:pt x="653968" y="48370"/>
                    </a:cubicBezTo>
                    <a:lnTo>
                      <a:pt x="711537" y="48370"/>
                    </a:lnTo>
                    <a:cubicBezTo>
                      <a:pt x="719381" y="48370"/>
                      <a:pt x="725740" y="54702"/>
                      <a:pt x="725740" y="62513"/>
                    </a:cubicBezTo>
                    <a:cubicBezTo>
                      <a:pt x="725740" y="70324"/>
                      <a:pt x="719381" y="76656"/>
                      <a:pt x="711537" y="76656"/>
                    </a:cubicBezTo>
                    <a:close/>
                  </a:path>
                </a:pathLst>
              </a:custGeom>
              <a:solidFill>
                <a:schemeClr val="bg1"/>
              </a:solidFill>
              <a:ln w="9469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7" name="Freeform 26">
                <a:extLst>
                  <a:ext uri="{FF2B5EF4-FFF2-40B4-BE49-F238E27FC236}">
                    <a16:creationId xmlns="" xmlns:a16="http://schemas.microsoft.com/office/drawing/2014/main" id="{845C58DC-57A4-4E1B-BC52-FA9779923168}"/>
                  </a:ext>
                </a:extLst>
              </p:cNvPr>
              <p:cNvSpPr/>
              <p:nvPr/>
            </p:nvSpPr>
            <p:spPr>
              <a:xfrm>
                <a:off x="1299715" y="1954770"/>
                <a:ext cx="340871" cy="84859"/>
              </a:xfrm>
              <a:custGeom>
                <a:avLst/>
                <a:gdLst>
                  <a:gd name="connsiteX0" fmla="*/ 302996 w 340871"/>
                  <a:gd name="connsiteY0" fmla="*/ 44720 h 84859"/>
                  <a:gd name="connsiteX1" fmla="*/ 0 w 340871"/>
                  <a:gd name="connsiteY1" fmla="*/ 499 h 84859"/>
                  <a:gd name="connsiteX2" fmla="*/ 0 w 340871"/>
                  <a:gd name="connsiteY2" fmla="*/ 18226 h 84859"/>
                  <a:gd name="connsiteX3" fmla="*/ 348162 w 340871"/>
                  <a:gd name="connsiteY3" fmla="*/ 87244 h 84859"/>
                  <a:gd name="connsiteX4" fmla="*/ 302996 w 340871"/>
                  <a:gd name="connsiteY4" fmla="*/ 44720 h 84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0871" h="84859">
                    <a:moveTo>
                      <a:pt x="302996" y="44720"/>
                    </a:moveTo>
                    <a:cubicBezTo>
                      <a:pt x="205486" y="11973"/>
                      <a:pt x="102847" y="-3007"/>
                      <a:pt x="0" y="499"/>
                    </a:cubicBezTo>
                    <a:lnTo>
                      <a:pt x="0" y="18226"/>
                    </a:lnTo>
                    <a:cubicBezTo>
                      <a:pt x="119666" y="16275"/>
                      <a:pt x="238369" y="39807"/>
                      <a:pt x="348162" y="87244"/>
                    </a:cubicBezTo>
                    <a:cubicBezTo>
                      <a:pt x="334391" y="71775"/>
                      <a:pt x="319278" y="57545"/>
                      <a:pt x="302996" y="447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8" name="Freeform 27">
                <a:extLst>
                  <a:ext uri="{FF2B5EF4-FFF2-40B4-BE49-F238E27FC236}">
                    <a16:creationId xmlns="" xmlns:a16="http://schemas.microsoft.com/office/drawing/2014/main" id="{7CDC95E8-2E30-4F35-9393-F430E491E4E0}"/>
                  </a:ext>
                </a:extLst>
              </p:cNvPr>
              <p:cNvSpPr/>
              <p:nvPr/>
            </p:nvSpPr>
            <p:spPr>
              <a:xfrm>
                <a:off x="938770" y="1956024"/>
                <a:ext cx="340871" cy="103717"/>
              </a:xfrm>
              <a:custGeom>
                <a:avLst/>
                <a:gdLst>
                  <a:gd name="connsiteX0" fmla="*/ 0 w 340871"/>
                  <a:gd name="connsiteY0" fmla="*/ 110883 h 103716"/>
                  <a:gd name="connsiteX1" fmla="*/ 342197 w 340871"/>
                  <a:gd name="connsiteY1" fmla="*/ 17632 h 103716"/>
                  <a:gd name="connsiteX2" fmla="*/ 342197 w 340871"/>
                  <a:gd name="connsiteY2" fmla="*/ 0 h 103716"/>
                  <a:gd name="connsiteX3" fmla="*/ 326573 w 340871"/>
                  <a:gd name="connsiteY3" fmla="*/ 566 h 103716"/>
                  <a:gd name="connsiteX4" fmla="*/ 45165 w 340871"/>
                  <a:gd name="connsiteY4" fmla="*/ 64776 h 103716"/>
                  <a:gd name="connsiteX5" fmla="*/ 0 w 340871"/>
                  <a:gd name="connsiteY5" fmla="*/ 110883 h 103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0871" h="103716">
                    <a:moveTo>
                      <a:pt x="0" y="110883"/>
                    </a:moveTo>
                    <a:cubicBezTo>
                      <a:pt x="105640" y="54738"/>
                      <a:pt x="222569" y="22874"/>
                      <a:pt x="342197" y="17632"/>
                    </a:cubicBezTo>
                    <a:lnTo>
                      <a:pt x="342197" y="0"/>
                    </a:lnTo>
                    <a:cubicBezTo>
                      <a:pt x="336989" y="0"/>
                      <a:pt x="331876" y="0"/>
                      <a:pt x="326573" y="566"/>
                    </a:cubicBezTo>
                    <a:cubicBezTo>
                      <a:pt x="229878" y="6516"/>
                      <a:pt x="134815" y="28207"/>
                      <a:pt x="45165" y="64776"/>
                    </a:cubicBezTo>
                    <a:cubicBezTo>
                      <a:pt x="28601" y="78603"/>
                      <a:pt x="13470" y="94049"/>
                      <a:pt x="0" y="110883"/>
                    </a:cubicBezTo>
                    <a:close/>
                  </a:path>
                </a:pathLst>
              </a:custGeom>
              <a:solidFill>
                <a:schemeClr val="bg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9" name="Freeform 28">
                <a:extLst>
                  <a:ext uri="{FF2B5EF4-FFF2-40B4-BE49-F238E27FC236}">
                    <a16:creationId xmlns="" xmlns:a16="http://schemas.microsoft.com/office/drawing/2014/main" id="{1B7ADB0D-9C10-4881-BF7C-90E71D86013C}"/>
                  </a:ext>
                </a:extLst>
              </p:cNvPr>
              <p:cNvSpPr/>
              <p:nvPr/>
            </p:nvSpPr>
            <p:spPr>
              <a:xfrm>
                <a:off x="1089700" y="2174301"/>
                <a:ext cx="85218" cy="28286"/>
              </a:xfrm>
              <a:custGeom>
                <a:avLst/>
                <a:gdLst>
                  <a:gd name="connsiteX0" fmla="*/ 71772 w 85217"/>
                  <a:gd name="connsiteY0" fmla="*/ 0 h 28286"/>
                  <a:gd name="connsiteX1" fmla="*/ 14203 w 85217"/>
                  <a:gd name="connsiteY1" fmla="*/ 0 h 28286"/>
                  <a:gd name="connsiteX2" fmla="*/ 0 w 85217"/>
                  <a:gd name="connsiteY2" fmla="*/ 14143 h 28286"/>
                  <a:gd name="connsiteX3" fmla="*/ 14203 w 85217"/>
                  <a:gd name="connsiteY3" fmla="*/ 28286 h 28286"/>
                  <a:gd name="connsiteX4" fmla="*/ 71772 w 85217"/>
                  <a:gd name="connsiteY4" fmla="*/ 28286 h 28286"/>
                  <a:gd name="connsiteX5" fmla="*/ 85975 w 85217"/>
                  <a:gd name="connsiteY5" fmla="*/ 14143 h 28286"/>
                  <a:gd name="connsiteX6" fmla="*/ 71772 w 85217"/>
                  <a:gd name="connsiteY6" fmla="*/ 0 h 28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217" h="28286">
                    <a:moveTo>
                      <a:pt x="71772" y="0"/>
                    </a:moveTo>
                    <a:lnTo>
                      <a:pt x="14203" y="0"/>
                    </a:lnTo>
                    <a:cubicBezTo>
                      <a:pt x="6359" y="0"/>
                      <a:pt x="0" y="6332"/>
                      <a:pt x="0" y="14143"/>
                    </a:cubicBezTo>
                    <a:cubicBezTo>
                      <a:pt x="0" y="21954"/>
                      <a:pt x="6359" y="28286"/>
                      <a:pt x="14203" y="28286"/>
                    </a:cubicBezTo>
                    <a:lnTo>
                      <a:pt x="71772" y="28286"/>
                    </a:lnTo>
                    <a:cubicBezTo>
                      <a:pt x="79616" y="28286"/>
                      <a:pt x="85975" y="21954"/>
                      <a:pt x="85975" y="14143"/>
                    </a:cubicBezTo>
                    <a:cubicBezTo>
                      <a:pt x="85975" y="6332"/>
                      <a:pt x="79616" y="0"/>
                      <a:pt x="717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0" name="Freeform 29">
                <a:extLst>
                  <a:ext uri="{FF2B5EF4-FFF2-40B4-BE49-F238E27FC236}">
                    <a16:creationId xmlns="" xmlns:a16="http://schemas.microsoft.com/office/drawing/2014/main" id="{11CE365B-7B55-46C7-855A-1D6A1F073607}"/>
                  </a:ext>
                </a:extLst>
              </p:cNvPr>
              <p:cNvSpPr/>
              <p:nvPr/>
            </p:nvSpPr>
            <p:spPr>
              <a:xfrm>
                <a:off x="1515789" y="2174301"/>
                <a:ext cx="85218" cy="28286"/>
              </a:xfrm>
              <a:custGeom>
                <a:avLst/>
                <a:gdLst>
                  <a:gd name="connsiteX0" fmla="*/ 71772 w 85217"/>
                  <a:gd name="connsiteY0" fmla="*/ 0 h 28286"/>
                  <a:gd name="connsiteX1" fmla="*/ 14203 w 85217"/>
                  <a:gd name="connsiteY1" fmla="*/ 0 h 28286"/>
                  <a:gd name="connsiteX2" fmla="*/ 0 w 85217"/>
                  <a:gd name="connsiteY2" fmla="*/ 14143 h 28286"/>
                  <a:gd name="connsiteX3" fmla="*/ 14203 w 85217"/>
                  <a:gd name="connsiteY3" fmla="*/ 28286 h 28286"/>
                  <a:gd name="connsiteX4" fmla="*/ 71772 w 85217"/>
                  <a:gd name="connsiteY4" fmla="*/ 28286 h 28286"/>
                  <a:gd name="connsiteX5" fmla="*/ 85975 w 85217"/>
                  <a:gd name="connsiteY5" fmla="*/ 14143 h 28286"/>
                  <a:gd name="connsiteX6" fmla="*/ 71772 w 85217"/>
                  <a:gd name="connsiteY6" fmla="*/ 0 h 28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217" h="28286">
                    <a:moveTo>
                      <a:pt x="71772" y="0"/>
                    </a:moveTo>
                    <a:lnTo>
                      <a:pt x="14203" y="0"/>
                    </a:lnTo>
                    <a:cubicBezTo>
                      <a:pt x="6359" y="0"/>
                      <a:pt x="0" y="6332"/>
                      <a:pt x="0" y="14143"/>
                    </a:cubicBezTo>
                    <a:cubicBezTo>
                      <a:pt x="0" y="21954"/>
                      <a:pt x="6359" y="28286"/>
                      <a:pt x="14203" y="28286"/>
                    </a:cubicBezTo>
                    <a:lnTo>
                      <a:pt x="71772" y="28286"/>
                    </a:lnTo>
                    <a:cubicBezTo>
                      <a:pt x="79616" y="28286"/>
                      <a:pt x="85975" y="21954"/>
                      <a:pt x="85975" y="14143"/>
                    </a:cubicBezTo>
                    <a:cubicBezTo>
                      <a:pt x="85975" y="6332"/>
                      <a:pt x="79616" y="0"/>
                      <a:pt x="717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1" name="Freeform 30">
                <a:extLst>
                  <a:ext uri="{FF2B5EF4-FFF2-40B4-BE49-F238E27FC236}">
                    <a16:creationId xmlns="" xmlns:a16="http://schemas.microsoft.com/office/drawing/2014/main" id="{9A50AFD7-C690-4A66-9544-594D50A20DB2}"/>
                  </a:ext>
                </a:extLst>
              </p:cNvPr>
              <p:cNvSpPr/>
              <p:nvPr/>
            </p:nvSpPr>
            <p:spPr>
              <a:xfrm>
                <a:off x="1602711" y="1999491"/>
                <a:ext cx="378746" cy="386580"/>
              </a:xfrm>
              <a:custGeom>
                <a:avLst/>
                <a:gdLst>
                  <a:gd name="connsiteX0" fmla="*/ 192971 w 378745"/>
                  <a:gd name="connsiteY0" fmla="*/ 98059 h 386580"/>
                  <a:gd name="connsiteX1" fmla="*/ 190225 w 378745"/>
                  <a:gd name="connsiteY1" fmla="*/ 96174 h 386580"/>
                  <a:gd name="connsiteX2" fmla="*/ 0 w 378745"/>
                  <a:gd name="connsiteY2" fmla="*/ 0 h 386580"/>
                  <a:gd name="connsiteX3" fmla="*/ 45355 w 378745"/>
                  <a:gd name="connsiteY3" fmla="*/ 42430 h 386580"/>
                  <a:gd name="connsiteX4" fmla="*/ 172518 w 378745"/>
                  <a:gd name="connsiteY4" fmla="*/ 108997 h 386580"/>
                  <a:gd name="connsiteX5" fmla="*/ 175335 w 378745"/>
                  <a:gd name="connsiteY5" fmla="*/ 122033 h 386580"/>
                  <a:gd name="connsiteX6" fmla="*/ 167405 w 378745"/>
                  <a:gd name="connsiteY6" fmla="*/ 126346 h 386580"/>
                  <a:gd name="connsiteX7" fmla="*/ 99705 w 378745"/>
                  <a:gd name="connsiteY7" fmla="*/ 126346 h 386580"/>
                  <a:gd name="connsiteX8" fmla="*/ 123471 w 378745"/>
                  <a:gd name="connsiteY8" fmla="*/ 239491 h 386580"/>
                  <a:gd name="connsiteX9" fmla="*/ 246563 w 378745"/>
                  <a:gd name="connsiteY9" fmla="*/ 381394 h 386580"/>
                  <a:gd name="connsiteX10" fmla="*/ 245995 w 378745"/>
                  <a:gd name="connsiteY10" fmla="*/ 391860 h 386580"/>
                  <a:gd name="connsiteX11" fmla="*/ 313980 w 378745"/>
                  <a:gd name="connsiteY11" fmla="*/ 391860 h 386580"/>
                  <a:gd name="connsiteX12" fmla="*/ 353464 w 378745"/>
                  <a:gd name="connsiteY12" fmla="*/ 364611 h 386580"/>
                  <a:gd name="connsiteX13" fmla="*/ 383859 w 378745"/>
                  <a:gd name="connsiteY13" fmla="*/ 325293 h 386580"/>
                  <a:gd name="connsiteX14" fmla="*/ 381775 w 378745"/>
                  <a:gd name="connsiteY14" fmla="*/ 126346 h 386580"/>
                  <a:gd name="connsiteX15" fmla="*/ 370886 w 378745"/>
                  <a:gd name="connsiteY15" fmla="*/ 229402 h 386580"/>
                  <a:gd name="connsiteX16" fmla="*/ 366152 w 378745"/>
                  <a:gd name="connsiteY16" fmla="*/ 229402 h 386580"/>
                  <a:gd name="connsiteX17" fmla="*/ 272034 w 378745"/>
                  <a:gd name="connsiteY17" fmla="*/ 135680 h 386580"/>
                  <a:gd name="connsiteX18" fmla="*/ 272034 w 378745"/>
                  <a:gd name="connsiteY18" fmla="*/ 130966 h 386580"/>
                  <a:gd name="connsiteX19" fmla="*/ 276768 w 378745"/>
                  <a:gd name="connsiteY19" fmla="*/ 130966 h 386580"/>
                  <a:gd name="connsiteX20" fmla="*/ 370887 w 378745"/>
                  <a:gd name="connsiteY20" fmla="*/ 224688 h 386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78745" h="386580">
                    <a:moveTo>
                      <a:pt x="192971" y="98059"/>
                    </a:moveTo>
                    <a:lnTo>
                      <a:pt x="190225" y="96174"/>
                    </a:lnTo>
                    <a:cubicBezTo>
                      <a:pt x="131598" y="55493"/>
                      <a:pt x="67577" y="23125"/>
                      <a:pt x="0" y="0"/>
                    </a:cubicBezTo>
                    <a:cubicBezTo>
                      <a:pt x="16343" y="12786"/>
                      <a:pt x="31520" y="26985"/>
                      <a:pt x="45355" y="42430"/>
                    </a:cubicBezTo>
                    <a:cubicBezTo>
                      <a:pt x="89457" y="61207"/>
                      <a:pt x="131981" y="83467"/>
                      <a:pt x="172518" y="108997"/>
                    </a:cubicBezTo>
                    <a:cubicBezTo>
                      <a:pt x="176911" y="111822"/>
                      <a:pt x="178172" y="117659"/>
                      <a:pt x="175335" y="122033"/>
                    </a:cubicBezTo>
                    <a:cubicBezTo>
                      <a:pt x="173595" y="124715"/>
                      <a:pt x="170611" y="126338"/>
                      <a:pt x="167405" y="126346"/>
                    </a:cubicBezTo>
                    <a:lnTo>
                      <a:pt x="99705" y="126346"/>
                    </a:lnTo>
                    <a:cubicBezTo>
                      <a:pt x="115653" y="161937"/>
                      <a:pt x="123757" y="200518"/>
                      <a:pt x="123471" y="239491"/>
                    </a:cubicBezTo>
                    <a:cubicBezTo>
                      <a:pt x="194091" y="249981"/>
                      <a:pt x="246408" y="310294"/>
                      <a:pt x="246563" y="381394"/>
                    </a:cubicBezTo>
                    <a:cubicBezTo>
                      <a:pt x="246563" y="384977"/>
                      <a:pt x="246563" y="388372"/>
                      <a:pt x="245995" y="391860"/>
                    </a:cubicBezTo>
                    <a:lnTo>
                      <a:pt x="313980" y="391860"/>
                    </a:lnTo>
                    <a:cubicBezTo>
                      <a:pt x="328455" y="384826"/>
                      <a:pt x="341769" y="375638"/>
                      <a:pt x="353464" y="364611"/>
                    </a:cubicBezTo>
                    <a:cubicBezTo>
                      <a:pt x="365584" y="353156"/>
                      <a:pt x="375838" y="339891"/>
                      <a:pt x="383859" y="325293"/>
                    </a:cubicBezTo>
                    <a:lnTo>
                      <a:pt x="381775" y="126346"/>
                    </a:lnTo>
                    <a:close/>
                    <a:moveTo>
                      <a:pt x="370886" y="229402"/>
                    </a:moveTo>
                    <a:lnTo>
                      <a:pt x="366152" y="229402"/>
                    </a:lnTo>
                    <a:cubicBezTo>
                      <a:pt x="314301" y="229094"/>
                      <a:pt x="272344" y="187313"/>
                      <a:pt x="272034" y="135680"/>
                    </a:cubicBezTo>
                    <a:lnTo>
                      <a:pt x="272034" y="130966"/>
                    </a:lnTo>
                    <a:lnTo>
                      <a:pt x="276768" y="130966"/>
                    </a:lnTo>
                    <a:cubicBezTo>
                      <a:pt x="328619" y="131275"/>
                      <a:pt x="370576" y="173055"/>
                      <a:pt x="370887" y="224688"/>
                    </a:cubicBezTo>
                    <a:close/>
                  </a:path>
                </a:pathLst>
              </a:custGeom>
              <a:solidFill>
                <a:schemeClr val="bg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2" name="Freeform 31">
                <a:extLst>
                  <a:ext uri="{FF2B5EF4-FFF2-40B4-BE49-F238E27FC236}">
                    <a16:creationId xmlns="" xmlns:a16="http://schemas.microsoft.com/office/drawing/2014/main" id="{3A91ACB1-E71D-4232-90A2-EF1682E34888}"/>
                  </a:ext>
                </a:extLst>
              </p:cNvPr>
              <p:cNvSpPr/>
              <p:nvPr/>
            </p:nvSpPr>
            <p:spPr>
              <a:xfrm>
                <a:off x="446420" y="2020800"/>
                <a:ext cx="530244" cy="367723"/>
              </a:xfrm>
              <a:custGeom>
                <a:avLst/>
                <a:gdLst>
                  <a:gd name="connsiteX0" fmla="*/ 452392 w 530243"/>
                  <a:gd name="connsiteY0" fmla="*/ 111825 h 367722"/>
                  <a:gd name="connsiteX1" fmla="*/ 416601 w 530243"/>
                  <a:gd name="connsiteY1" fmla="*/ 112391 h 367722"/>
                  <a:gd name="connsiteX2" fmla="*/ 416601 w 530243"/>
                  <a:gd name="connsiteY2" fmla="*/ 112391 h 367722"/>
                  <a:gd name="connsiteX3" fmla="*/ 407111 w 530243"/>
                  <a:gd name="connsiteY3" fmla="*/ 102984 h 367722"/>
                  <a:gd name="connsiteX4" fmla="*/ 411299 w 530243"/>
                  <a:gd name="connsiteY4" fmla="*/ 95136 h 367722"/>
                  <a:gd name="connsiteX5" fmla="*/ 492350 w 530243"/>
                  <a:gd name="connsiteY5" fmla="*/ 46107 h 367722"/>
                  <a:gd name="connsiteX6" fmla="*/ 537516 w 530243"/>
                  <a:gd name="connsiteY6" fmla="*/ 0 h 367722"/>
                  <a:gd name="connsiteX7" fmla="*/ 356191 w 530243"/>
                  <a:gd name="connsiteY7" fmla="*/ 97682 h 367722"/>
                  <a:gd name="connsiteX8" fmla="*/ 352498 w 530243"/>
                  <a:gd name="connsiteY8" fmla="*/ 100228 h 367722"/>
                  <a:gd name="connsiteX9" fmla="*/ 347953 w 530243"/>
                  <a:gd name="connsiteY9" fmla="*/ 100228 h 367722"/>
                  <a:gd name="connsiteX10" fmla="*/ 10018 w 530243"/>
                  <a:gd name="connsiteY10" fmla="*/ 212902 h 367722"/>
                  <a:gd name="connsiteX11" fmla="*/ 4999 w 530243"/>
                  <a:gd name="connsiteY11" fmla="*/ 370740 h 367722"/>
                  <a:gd name="connsiteX12" fmla="*/ 94667 w 530243"/>
                  <a:gd name="connsiteY12" fmla="*/ 370740 h 367722"/>
                  <a:gd name="connsiteX13" fmla="*/ 94099 w 530243"/>
                  <a:gd name="connsiteY13" fmla="*/ 360274 h 367722"/>
                  <a:gd name="connsiteX14" fmla="*/ 240316 w 530243"/>
                  <a:gd name="connsiteY14" fmla="*/ 218511 h 367722"/>
                  <a:gd name="connsiteX15" fmla="*/ 382514 w 530243"/>
                  <a:gd name="connsiteY15" fmla="*/ 355088 h 367722"/>
                  <a:gd name="connsiteX16" fmla="*/ 470762 w 530243"/>
                  <a:gd name="connsiteY16" fmla="*/ 355088 h 367722"/>
                  <a:gd name="connsiteX17" fmla="*/ 430425 w 530243"/>
                  <a:gd name="connsiteY17" fmla="*/ 241943 h 367722"/>
                  <a:gd name="connsiteX18" fmla="*/ 452392 w 530243"/>
                  <a:gd name="connsiteY18" fmla="*/ 111825 h 367722"/>
                  <a:gd name="connsiteX19" fmla="*/ 114551 w 530243"/>
                  <a:gd name="connsiteY19" fmla="*/ 184521 h 367722"/>
                  <a:gd name="connsiteX20" fmla="*/ 20433 w 530243"/>
                  <a:gd name="connsiteY20" fmla="*/ 278244 h 367722"/>
                  <a:gd name="connsiteX21" fmla="*/ 15699 w 530243"/>
                  <a:gd name="connsiteY21" fmla="*/ 278244 h 367722"/>
                  <a:gd name="connsiteX22" fmla="*/ 15699 w 530243"/>
                  <a:gd name="connsiteY22" fmla="*/ 273435 h 367722"/>
                  <a:gd name="connsiteX23" fmla="*/ 109817 w 530243"/>
                  <a:gd name="connsiteY23" fmla="*/ 179713 h 367722"/>
                  <a:gd name="connsiteX24" fmla="*/ 114551 w 530243"/>
                  <a:gd name="connsiteY24" fmla="*/ 179713 h 367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30243" h="367722">
                    <a:moveTo>
                      <a:pt x="452392" y="111825"/>
                    </a:moveTo>
                    <a:lnTo>
                      <a:pt x="416601" y="112391"/>
                    </a:lnTo>
                    <a:lnTo>
                      <a:pt x="416601" y="112391"/>
                    </a:lnTo>
                    <a:cubicBezTo>
                      <a:pt x="411372" y="112403"/>
                      <a:pt x="407123" y="108191"/>
                      <a:pt x="407111" y="102984"/>
                    </a:cubicBezTo>
                    <a:cubicBezTo>
                      <a:pt x="407104" y="99836"/>
                      <a:pt x="408675" y="96892"/>
                      <a:pt x="411299" y="95136"/>
                    </a:cubicBezTo>
                    <a:cubicBezTo>
                      <a:pt x="437384" y="77313"/>
                      <a:pt x="464443" y="60944"/>
                      <a:pt x="492350" y="46107"/>
                    </a:cubicBezTo>
                    <a:cubicBezTo>
                      <a:pt x="505820" y="29274"/>
                      <a:pt x="520951" y="13828"/>
                      <a:pt x="537516" y="0"/>
                    </a:cubicBezTo>
                    <a:cubicBezTo>
                      <a:pt x="473639" y="25797"/>
                      <a:pt x="412827" y="58558"/>
                      <a:pt x="356191" y="97682"/>
                    </a:cubicBezTo>
                    <a:lnTo>
                      <a:pt x="352498" y="100228"/>
                    </a:lnTo>
                    <a:lnTo>
                      <a:pt x="347953" y="100228"/>
                    </a:lnTo>
                    <a:cubicBezTo>
                      <a:pt x="225783" y="98839"/>
                      <a:pt x="106716" y="138538"/>
                      <a:pt x="10018" y="212902"/>
                    </a:cubicBezTo>
                    <a:cubicBezTo>
                      <a:pt x="-1362" y="264763"/>
                      <a:pt x="-3063" y="318266"/>
                      <a:pt x="4999" y="370740"/>
                    </a:cubicBezTo>
                    <a:lnTo>
                      <a:pt x="94667" y="370740"/>
                    </a:lnTo>
                    <a:cubicBezTo>
                      <a:pt x="94667" y="367251"/>
                      <a:pt x="94099" y="363763"/>
                      <a:pt x="94099" y="360274"/>
                    </a:cubicBezTo>
                    <a:cubicBezTo>
                      <a:pt x="95164" y="280921"/>
                      <a:pt x="160627" y="217451"/>
                      <a:pt x="240316" y="218511"/>
                    </a:cubicBezTo>
                    <a:cubicBezTo>
                      <a:pt x="316487" y="219524"/>
                      <a:pt x="378747" y="279323"/>
                      <a:pt x="382514" y="355088"/>
                    </a:cubicBezTo>
                    <a:lnTo>
                      <a:pt x="470762" y="355088"/>
                    </a:lnTo>
                    <a:cubicBezTo>
                      <a:pt x="448541" y="321070"/>
                      <a:pt x="434719" y="282298"/>
                      <a:pt x="430425" y="241943"/>
                    </a:cubicBezTo>
                    <a:cubicBezTo>
                      <a:pt x="426379" y="197410"/>
                      <a:pt x="433946" y="152592"/>
                      <a:pt x="452392" y="111825"/>
                    </a:cubicBezTo>
                    <a:close/>
                    <a:moveTo>
                      <a:pt x="114551" y="184521"/>
                    </a:moveTo>
                    <a:cubicBezTo>
                      <a:pt x="114241" y="236154"/>
                      <a:pt x="72284" y="277935"/>
                      <a:pt x="20433" y="278244"/>
                    </a:cubicBezTo>
                    <a:lnTo>
                      <a:pt x="15699" y="278244"/>
                    </a:lnTo>
                    <a:lnTo>
                      <a:pt x="15699" y="273435"/>
                    </a:lnTo>
                    <a:cubicBezTo>
                      <a:pt x="16009" y="221802"/>
                      <a:pt x="57966" y="180022"/>
                      <a:pt x="109817" y="179713"/>
                    </a:cubicBezTo>
                    <a:lnTo>
                      <a:pt x="114551" y="179713"/>
                    </a:lnTo>
                    <a:close/>
                  </a:path>
                </a:pathLst>
              </a:custGeom>
              <a:solidFill>
                <a:schemeClr val="bg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3" name="Freeform 32">
                <a:extLst>
                  <a:ext uri="{FF2B5EF4-FFF2-40B4-BE49-F238E27FC236}">
                    <a16:creationId xmlns="" xmlns:a16="http://schemas.microsoft.com/office/drawing/2014/main" id="{C6872EE0-14C7-47BA-AB12-6E6EED6124F1}"/>
                  </a:ext>
                </a:extLst>
              </p:cNvPr>
              <p:cNvSpPr/>
              <p:nvPr/>
            </p:nvSpPr>
            <p:spPr>
              <a:xfrm>
                <a:off x="451419" y="2391540"/>
                <a:ext cx="85218" cy="18858"/>
              </a:xfrm>
              <a:custGeom>
                <a:avLst/>
                <a:gdLst>
                  <a:gd name="connsiteX0" fmla="*/ 0 w 85217"/>
                  <a:gd name="connsiteY0" fmla="*/ 0 h 18857"/>
                  <a:gd name="connsiteX1" fmla="*/ 3693 w 85217"/>
                  <a:gd name="connsiteY1" fmla="*/ 21026 h 18857"/>
                  <a:gd name="connsiteX2" fmla="*/ 93455 w 85217"/>
                  <a:gd name="connsiteY2" fmla="*/ 22063 h 18857"/>
                  <a:gd name="connsiteX3" fmla="*/ 89668 w 85217"/>
                  <a:gd name="connsiteY3" fmla="*/ 0 h 18857"/>
                  <a:gd name="connsiteX4" fmla="*/ 0 w 85217"/>
                  <a:gd name="connsiteY4" fmla="*/ 0 h 18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217" h="18857">
                    <a:moveTo>
                      <a:pt x="0" y="0"/>
                    </a:moveTo>
                    <a:cubicBezTo>
                      <a:pt x="1042" y="7072"/>
                      <a:pt x="2272" y="14049"/>
                      <a:pt x="3693" y="21026"/>
                    </a:cubicBezTo>
                    <a:lnTo>
                      <a:pt x="93455" y="22063"/>
                    </a:lnTo>
                    <a:cubicBezTo>
                      <a:pt x="91616" y="14819"/>
                      <a:pt x="90349" y="7442"/>
                      <a:pt x="8966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4" name="Freeform 33">
                <a:extLst>
                  <a:ext uri="{FF2B5EF4-FFF2-40B4-BE49-F238E27FC236}">
                    <a16:creationId xmlns="" xmlns:a16="http://schemas.microsoft.com/office/drawing/2014/main" id="{47E89D8A-DA10-46F6-A79B-F7360D0CDE64}"/>
                  </a:ext>
                </a:extLst>
              </p:cNvPr>
              <p:cNvSpPr/>
              <p:nvPr/>
            </p:nvSpPr>
            <p:spPr>
              <a:xfrm>
                <a:off x="825146" y="2391823"/>
                <a:ext cx="738554" cy="18858"/>
              </a:xfrm>
              <a:custGeom>
                <a:avLst/>
                <a:gdLst>
                  <a:gd name="connsiteX0" fmla="*/ 3977 w 738553"/>
                  <a:gd name="connsiteY0" fmla="*/ 0 h 18857"/>
                  <a:gd name="connsiteX1" fmla="*/ 0 w 738553"/>
                  <a:gd name="connsiteY1" fmla="*/ 24232 h 18857"/>
                  <a:gd name="connsiteX2" fmla="*/ 739879 w 738553"/>
                  <a:gd name="connsiteY2" fmla="*/ 25081 h 18857"/>
                  <a:gd name="connsiteX3" fmla="*/ 735713 w 738553"/>
                  <a:gd name="connsiteY3" fmla="*/ 0 h 18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8553" h="18857">
                    <a:moveTo>
                      <a:pt x="3977" y="0"/>
                    </a:moveTo>
                    <a:cubicBezTo>
                      <a:pt x="3353" y="8176"/>
                      <a:pt x="2022" y="16283"/>
                      <a:pt x="0" y="24232"/>
                    </a:cubicBezTo>
                    <a:cubicBezTo>
                      <a:pt x="298357" y="26495"/>
                      <a:pt x="555146" y="26683"/>
                      <a:pt x="739879" y="25081"/>
                    </a:cubicBezTo>
                    <a:cubicBezTo>
                      <a:pt x="737744" y="16860"/>
                      <a:pt x="736350" y="8467"/>
                      <a:pt x="73571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5" name="Freeform 34">
                <a:extLst>
                  <a:ext uri="{FF2B5EF4-FFF2-40B4-BE49-F238E27FC236}">
                    <a16:creationId xmlns="" xmlns:a16="http://schemas.microsoft.com/office/drawing/2014/main" id="{814A20A3-51A6-41B8-89DD-7DFAE3158276}"/>
                  </a:ext>
                </a:extLst>
              </p:cNvPr>
              <p:cNvSpPr/>
              <p:nvPr/>
            </p:nvSpPr>
            <p:spPr>
              <a:xfrm>
                <a:off x="1845960" y="2391540"/>
                <a:ext cx="66280" cy="9429"/>
              </a:xfrm>
              <a:custGeom>
                <a:avLst/>
                <a:gdLst>
                  <a:gd name="connsiteX0" fmla="*/ 0 w 66280"/>
                  <a:gd name="connsiteY0" fmla="*/ 18480 h 9428"/>
                  <a:gd name="connsiteX1" fmla="*/ 18937 w 66280"/>
                  <a:gd name="connsiteY1" fmla="*/ 16500 h 9428"/>
                  <a:gd name="connsiteX2" fmla="*/ 69973 w 66280"/>
                  <a:gd name="connsiteY2" fmla="*/ 0 h 9428"/>
                  <a:gd name="connsiteX3" fmla="*/ 1988 w 66280"/>
                  <a:gd name="connsiteY3" fmla="*/ 0 h 9428"/>
                  <a:gd name="connsiteX4" fmla="*/ 0 w 66280"/>
                  <a:gd name="connsiteY4" fmla="*/ 18480 h 9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280" h="9428">
                    <a:moveTo>
                      <a:pt x="0" y="18480"/>
                    </a:moveTo>
                    <a:cubicBezTo>
                      <a:pt x="8427" y="17820"/>
                      <a:pt x="14866" y="17160"/>
                      <a:pt x="18937" y="16500"/>
                    </a:cubicBezTo>
                    <a:cubicBezTo>
                      <a:pt x="36704" y="13661"/>
                      <a:pt x="53920" y="8094"/>
                      <a:pt x="69973" y="0"/>
                    </a:cubicBezTo>
                    <a:lnTo>
                      <a:pt x="1988" y="0"/>
                    </a:lnTo>
                    <a:cubicBezTo>
                      <a:pt x="1727" y="6196"/>
                      <a:pt x="1063" y="12369"/>
                      <a:pt x="0" y="184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6" name="Freeform 35">
                <a:extLst>
                  <a:ext uri="{FF2B5EF4-FFF2-40B4-BE49-F238E27FC236}">
                    <a16:creationId xmlns="" xmlns:a16="http://schemas.microsoft.com/office/drawing/2014/main" id="{3D504A73-08E6-48E8-A011-178CD0A06785}"/>
                  </a:ext>
                </a:extLst>
              </p:cNvPr>
              <p:cNvSpPr/>
              <p:nvPr/>
            </p:nvSpPr>
            <p:spPr>
              <a:xfrm>
                <a:off x="1299904" y="1991571"/>
                <a:ext cx="435557" cy="113145"/>
              </a:xfrm>
              <a:custGeom>
                <a:avLst/>
                <a:gdLst>
                  <a:gd name="connsiteX0" fmla="*/ 436410 w 435557"/>
                  <a:gd name="connsiteY0" fmla="*/ 115503 h 113145"/>
                  <a:gd name="connsiteX1" fmla="*/ 16949 w 435557"/>
                  <a:gd name="connsiteY1" fmla="*/ 0 h 113145"/>
                  <a:gd name="connsiteX2" fmla="*/ 0 w 435557"/>
                  <a:gd name="connsiteY2" fmla="*/ 0 h 113145"/>
                  <a:gd name="connsiteX3" fmla="*/ 0 w 435557"/>
                  <a:gd name="connsiteY3" fmla="*/ 117294 h 113145"/>
                  <a:gd name="connsiteX4" fmla="*/ 37875 w 435557"/>
                  <a:gd name="connsiteY4" fmla="*/ 117294 h 113145"/>
                  <a:gd name="connsiteX5" fmla="*/ 436410 w 435557"/>
                  <a:gd name="connsiteY5" fmla="*/ 115503 h 113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557" h="113145">
                    <a:moveTo>
                      <a:pt x="436410" y="115503"/>
                    </a:moveTo>
                    <a:cubicBezTo>
                      <a:pt x="309119" y="41184"/>
                      <a:pt x="164499" y="1361"/>
                      <a:pt x="16949" y="0"/>
                    </a:cubicBezTo>
                    <a:cubicBezTo>
                      <a:pt x="11362" y="0"/>
                      <a:pt x="5681" y="0"/>
                      <a:pt x="0" y="0"/>
                    </a:cubicBezTo>
                    <a:lnTo>
                      <a:pt x="0" y="117294"/>
                    </a:lnTo>
                    <a:lnTo>
                      <a:pt x="37875" y="117294"/>
                    </a:lnTo>
                    <a:cubicBezTo>
                      <a:pt x="169962" y="115974"/>
                      <a:pt x="304038" y="115503"/>
                      <a:pt x="436410" y="115503"/>
                    </a:cubicBezTo>
                    <a:close/>
                  </a:path>
                </a:pathLst>
              </a:custGeom>
              <a:solidFill>
                <a:schemeClr val="bg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7" name="Freeform 36">
                <a:extLst>
                  <a:ext uri="{FF2B5EF4-FFF2-40B4-BE49-F238E27FC236}">
                    <a16:creationId xmlns="" xmlns:a16="http://schemas.microsoft.com/office/drawing/2014/main" id="{A7A15A51-CBBD-4D35-A8F2-9B00619BC169}"/>
                  </a:ext>
                </a:extLst>
              </p:cNvPr>
              <p:cNvSpPr/>
              <p:nvPr/>
            </p:nvSpPr>
            <p:spPr>
              <a:xfrm>
                <a:off x="895309" y="1992514"/>
                <a:ext cx="378746" cy="113145"/>
              </a:xfrm>
              <a:custGeom>
                <a:avLst/>
                <a:gdLst>
                  <a:gd name="connsiteX0" fmla="*/ 0 w 378745"/>
                  <a:gd name="connsiteY0" fmla="*/ 121254 h 113145"/>
                  <a:gd name="connsiteX1" fmla="*/ 385752 w 378745"/>
                  <a:gd name="connsiteY1" fmla="*/ 116540 h 113145"/>
                  <a:gd name="connsiteX2" fmla="*/ 385752 w 378745"/>
                  <a:gd name="connsiteY2" fmla="*/ 0 h 113145"/>
                  <a:gd name="connsiteX3" fmla="*/ 306026 w 378745"/>
                  <a:gd name="connsiteY3" fmla="*/ 7637 h 113145"/>
                  <a:gd name="connsiteX4" fmla="*/ 0 w 378745"/>
                  <a:gd name="connsiteY4" fmla="*/ 121254 h 113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8745" h="113145">
                    <a:moveTo>
                      <a:pt x="0" y="121254"/>
                    </a:moveTo>
                    <a:cubicBezTo>
                      <a:pt x="127732" y="119180"/>
                      <a:pt x="257074" y="117671"/>
                      <a:pt x="385752" y="116540"/>
                    </a:cubicBezTo>
                    <a:lnTo>
                      <a:pt x="385752" y="0"/>
                    </a:lnTo>
                    <a:cubicBezTo>
                      <a:pt x="359063" y="1186"/>
                      <a:pt x="332453" y="3735"/>
                      <a:pt x="306026" y="7637"/>
                    </a:cubicBezTo>
                    <a:cubicBezTo>
                      <a:pt x="197195" y="23912"/>
                      <a:pt x="92967" y="62608"/>
                      <a:pt x="0" y="121254"/>
                    </a:cubicBezTo>
                    <a:close/>
                  </a:path>
                </a:pathLst>
              </a:custGeom>
              <a:solidFill>
                <a:schemeClr val="bg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8" name="Freeform 37">
                <a:extLst>
                  <a:ext uri="{FF2B5EF4-FFF2-40B4-BE49-F238E27FC236}">
                    <a16:creationId xmlns="" xmlns:a16="http://schemas.microsoft.com/office/drawing/2014/main" id="{A383D367-6276-4D9C-A635-1104D817F9BD}"/>
                  </a:ext>
                </a:extLst>
              </p:cNvPr>
              <p:cNvSpPr/>
              <p:nvPr/>
            </p:nvSpPr>
            <p:spPr>
              <a:xfrm>
                <a:off x="471777" y="2210130"/>
                <a:ext cx="75749" cy="75430"/>
              </a:xfrm>
              <a:custGeom>
                <a:avLst/>
                <a:gdLst>
                  <a:gd name="connsiteX0" fmla="*/ 0 w 75749"/>
                  <a:gd name="connsiteY0" fmla="*/ 79296 h 75430"/>
                  <a:gd name="connsiteX1" fmla="*/ 79631 w 75749"/>
                  <a:gd name="connsiteY1" fmla="*/ 0 h 75430"/>
                  <a:gd name="connsiteX2" fmla="*/ 0 w 75749"/>
                  <a:gd name="connsiteY2" fmla="*/ 79296 h 75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749" h="75430">
                    <a:moveTo>
                      <a:pt x="0" y="79296"/>
                    </a:moveTo>
                    <a:cubicBezTo>
                      <a:pt x="42800" y="76583"/>
                      <a:pt x="76906" y="42620"/>
                      <a:pt x="79631" y="0"/>
                    </a:cubicBezTo>
                    <a:cubicBezTo>
                      <a:pt x="36832" y="2713"/>
                      <a:pt x="2725" y="36677"/>
                      <a:pt x="0" y="79296"/>
                    </a:cubicBezTo>
                    <a:close/>
                  </a:path>
                </a:pathLst>
              </a:custGeom>
              <a:solidFill>
                <a:schemeClr val="bg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9" name="Freeform 38">
                <a:extLst>
                  <a:ext uri="{FF2B5EF4-FFF2-40B4-BE49-F238E27FC236}">
                    <a16:creationId xmlns="" xmlns:a16="http://schemas.microsoft.com/office/drawing/2014/main" id="{7830515E-1284-41DB-9F9A-A459FA2266FA}"/>
                  </a:ext>
                </a:extLst>
              </p:cNvPr>
              <p:cNvSpPr/>
              <p:nvPr/>
            </p:nvSpPr>
            <p:spPr>
              <a:xfrm>
                <a:off x="462214" y="2200513"/>
                <a:ext cx="94686" cy="94288"/>
              </a:xfrm>
              <a:custGeom>
                <a:avLst/>
                <a:gdLst>
                  <a:gd name="connsiteX0" fmla="*/ 0 w 94686"/>
                  <a:gd name="connsiteY0" fmla="*/ 93722 h 94287"/>
                  <a:gd name="connsiteX1" fmla="*/ 0 w 94686"/>
                  <a:gd name="connsiteY1" fmla="*/ 98437 h 94287"/>
                  <a:gd name="connsiteX2" fmla="*/ 4734 w 94686"/>
                  <a:gd name="connsiteY2" fmla="*/ 98437 h 94287"/>
                  <a:gd name="connsiteX3" fmla="*/ 98853 w 94686"/>
                  <a:gd name="connsiteY3" fmla="*/ 4714 h 94287"/>
                  <a:gd name="connsiteX4" fmla="*/ 98853 w 94686"/>
                  <a:gd name="connsiteY4" fmla="*/ 0 h 94287"/>
                  <a:gd name="connsiteX5" fmla="*/ 94118 w 94686"/>
                  <a:gd name="connsiteY5" fmla="*/ 0 h 94287"/>
                  <a:gd name="connsiteX6" fmla="*/ 0 w 94686"/>
                  <a:gd name="connsiteY6" fmla="*/ 93722 h 94287"/>
                  <a:gd name="connsiteX7" fmla="*/ 9469 w 94686"/>
                  <a:gd name="connsiteY7" fmla="*/ 88913 h 94287"/>
                  <a:gd name="connsiteX8" fmla="*/ 89100 w 94686"/>
                  <a:gd name="connsiteY8" fmla="*/ 9617 h 94287"/>
                  <a:gd name="connsiteX9" fmla="*/ 9563 w 94686"/>
                  <a:gd name="connsiteY9" fmla="*/ 88913 h 9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4686" h="94287">
                    <a:moveTo>
                      <a:pt x="0" y="93722"/>
                    </a:moveTo>
                    <a:lnTo>
                      <a:pt x="0" y="98437"/>
                    </a:lnTo>
                    <a:lnTo>
                      <a:pt x="4734" y="98437"/>
                    </a:lnTo>
                    <a:cubicBezTo>
                      <a:pt x="56585" y="98128"/>
                      <a:pt x="98542" y="56347"/>
                      <a:pt x="98853" y="4714"/>
                    </a:cubicBezTo>
                    <a:lnTo>
                      <a:pt x="98853" y="0"/>
                    </a:lnTo>
                    <a:lnTo>
                      <a:pt x="94118" y="0"/>
                    </a:lnTo>
                    <a:cubicBezTo>
                      <a:pt x="42267" y="309"/>
                      <a:pt x="310" y="42089"/>
                      <a:pt x="0" y="93722"/>
                    </a:cubicBezTo>
                    <a:close/>
                    <a:moveTo>
                      <a:pt x="9469" y="88913"/>
                    </a:moveTo>
                    <a:cubicBezTo>
                      <a:pt x="12193" y="46294"/>
                      <a:pt x="46300" y="12331"/>
                      <a:pt x="89100" y="9617"/>
                    </a:cubicBezTo>
                    <a:cubicBezTo>
                      <a:pt x="86380" y="52203"/>
                      <a:pt x="52326" y="86155"/>
                      <a:pt x="9563" y="8891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0" name="Freeform 39">
                <a:extLst>
                  <a:ext uri="{FF2B5EF4-FFF2-40B4-BE49-F238E27FC236}">
                    <a16:creationId xmlns="" xmlns:a16="http://schemas.microsoft.com/office/drawing/2014/main" id="{4E763CA8-962C-43D7-9F17-EA5BCA43A04D}"/>
                  </a:ext>
                </a:extLst>
              </p:cNvPr>
              <p:cNvSpPr/>
              <p:nvPr/>
            </p:nvSpPr>
            <p:spPr>
              <a:xfrm>
                <a:off x="1884308" y="2140074"/>
                <a:ext cx="75749" cy="75430"/>
              </a:xfrm>
              <a:custGeom>
                <a:avLst/>
                <a:gdLst>
                  <a:gd name="connsiteX0" fmla="*/ 0 w 75749"/>
                  <a:gd name="connsiteY0" fmla="*/ 0 h 75430"/>
                  <a:gd name="connsiteX1" fmla="*/ 79631 w 75749"/>
                  <a:gd name="connsiteY1" fmla="*/ 79296 h 75430"/>
                  <a:gd name="connsiteX2" fmla="*/ 0 w 75749"/>
                  <a:gd name="connsiteY2" fmla="*/ 0 h 75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749" h="75430">
                    <a:moveTo>
                      <a:pt x="0" y="0"/>
                    </a:moveTo>
                    <a:cubicBezTo>
                      <a:pt x="2725" y="42620"/>
                      <a:pt x="36832" y="76583"/>
                      <a:pt x="79631" y="79296"/>
                    </a:cubicBezTo>
                    <a:cubicBezTo>
                      <a:pt x="76907" y="36677"/>
                      <a:pt x="42800" y="2713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1" name="Freeform 40">
                <a:extLst>
                  <a:ext uri="{FF2B5EF4-FFF2-40B4-BE49-F238E27FC236}">
                    <a16:creationId xmlns="" xmlns:a16="http://schemas.microsoft.com/office/drawing/2014/main" id="{0EF38198-0D91-4F77-BF37-1822F2BD8022}"/>
                  </a:ext>
                </a:extLst>
              </p:cNvPr>
              <p:cNvSpPr/>
              <p:nvPr/>
            </p:nvSpPr>
            <p:spPr>
              <a:xfrm>
                <a:off x="1874745" y="2130457"/>
                <a:ext cx="94686" cy="94288"/>
              </a:xfrm>
              <a:custGeom>
                <a:avLst/>
                <a:gdLst>
                  <a:gd name="connsiteX0" fmla="*/ 4734 w 94686"/>
                  <a:gd name="connsiteY0" fmla="*/ 0 h 94287"/>
                  <a:gd name="connsiteX1" fmla="*/ 0 w 94686"/>
                  <a:gd name="connsiteY1" fmla="*/ 0 h 94287"/>
                  <a:gd name="connsiteX2" fmla="*/ 0 w 94686"/>
                  <a:gd name="connsiteY2" fmla="*/ 4714 h 94287"/>
                  <a:gd name="connsiteX3" fmla="*/ 94118 w 94686"/>
                  <a:gd name="connsiteY3" fmla="*/ 98437 h 94287"/>
                  <a:gd name="connsiteX4" fmla="*/ 98852 w 94686"/>
                  <a:gd name="connsiteY4" fmla="*/ 98437 h 94287"/>
                  <a:gd name="connsiteX5" fmla="*/ 98852 w 94686"/>
                  <a:gd name="connsiteY5" fmla="*/ 93722 h 94287"/>
                  <a:gd name="connsiteX6" fmla="*/ 4734 w 94686"/>
                  <a:gd name="connsiteY6" fmla="*/ 0 h 94287"/>
                  <a:gd name="connsiteX7" fmla="*/ 9563 w 94686"/>
                  <a:gd name="connsiteY7" fmla="*/ 9429 h 94287"/>
                  <a:gd name="connsiteX8" fmla="*/ 89195 w 94686"/>
                  <a:gd name="connsiteY8" fmla="*/ 88725 h 94287"/>
                  <a:gd name="connsiteX9" fmla="*/ 9563 w 94686"/>
                  <a:gd name="connsiteY9" fmla="*/ 9617 h 9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4686" h="94287">
                    <a:moveTo>
                      <a:pt x="4734" y="0"/>
                    </a:moveTo>
                    <a:lnTo>
                      <a:pt x="0" y="0"/>
                    </a:lnTo>
                    <a:lnTo>
                      <a:pt x="0" y="4714"/>
                    </a:lnTo>
                    <a:cubicBezTo>
                      <a:pt x="310" y="56347"/>
                      <a:pt x="42267" y="98128"/>
                      <a:pt x="94118" y="98437"/>
                    </a:cubicBezTo>
                    <a:lnTo>
                      <a:pt x="98852" y="98437"/>
                    </a:lnTo>
                    <a:lnTo>
                      <a:pt x="98852" y="93722"/>
                    </a:lnTo>
                    <a:cubicBezTo>
                      <a:pt x="98542" y="42089"/>
                      <a:pt x="56585" y="309"/>
                      <a:pt x="4734" y="0"/>
                    </a:cubicBezTo>
                    <a:close/>
                    <a:moveTo>
                      <a:pt x="9563" y="9429"/>
                    </a:moveTo>
                    <a:cubicBezTo>
                      <a:pt x="52363" y="12142"/>
                      <a:pt x="86470" y="46105"/>
                      <a:pt x="89195" y="88725"/>
                    </a:cubicBezTo>
                    <a:cubicBezTo>
                      <a:pt x="46462" y="86022"/>
                      <a:pt x="12379" y="52163"/>
                      <a:pt x="9563" y="9617"/>
                    </a:cubicBezTo>
                    <a:close/>
                  </a:path>
                </a:pathLst>
              </a:custGeom>
              <a:solidFill>
                <a:schemeClr val="tx1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2" name="Freeform 41">
                <a:extLst>
                  <a:ext uri="{FF2B5EF4-FFF2-40B4-BE49-F238E27FC236}">
                    <a16:creationId xmlns="" xmlns:a16="http://schemas.microsoft.com/office/drawing/2014/main" id="{8BDDF239-69C9-4CCC-8878-E0B9DBA1EF48}"/>
                  </a:ext>
                </a:extLst>
              </p:cNvPr>
              <p:cNvSpPr/>
              <p:nvPr/>
            </p:nvSpPr>
            <p:spPr>
              <a:xfrm>
                <a:off x="417894" y="1926530"/>
                <a:ext cx="1590731" cy="594014"/>
              </a:xfrm>
              <a:custGeom>
                <a:avLst/>
                <a:gdLst>
                  <a:gd name="connsiteX0" fmla="*/ 1594430 w 1590731"/>
                  <a:gd name="connsiteY0" fmla="*/ 174980 h 594013"/>
                  <a:gd name="connsiteX1" fmla="*/ 1388582 w 1590731"/>
                  <a:gd name="connsiteY1" fmla="*/ 143959 h 594013"/>
                  <a:gd name="connsiteX2" fmla="*/ 1293328 w 1590731"/>
                  <a:gd name="connsiteY2" fmla="*/ 87387 h 594013"/>
                  <a:gd name="connsiteX3" fmla="*/ 845745 w 1590731"/>
                  <a:gd name="connsiteY3" fmla="*/ 1868 h 594013"/>
                  <a:gd name="connsiteX4" fmla="*/ 372313 w 1590731"/>
                  <a:gd name="connsiteY4" fmla="*/ 166211 h 594013"/>
                  <a:gd name="connsiteX5" fmla="*/ 372313 w 1590731"/>
                  <a:gd name="connsiteY5" fmla="*/ 166211 h 594013"/>
                  <a:gd name="connsiteX6" fmla="*/ 16955 w 1590731"/>
                  <a:gd name="connsiteY6" fmla="*/ 287937 h 594013"/>
                  <a:gd name="connsiteX7" fmla="*/ 12978 w 1590731"/>
                  <a:gd name="connsiteY7" fmla="*/ 291049 h 594013"/>
                  <a:gd name="connsiteX8" fmla="*/ 11842 w 1590731"/>
                  <a:gd name="connsiteY8" fmla="*/ 295952 h 594013"/>
                  <a:gd name="connsiteX9" fmla="*/ 11842 w 1590731"/>
                  <a:gd name="connsiteY9" fmla="*/ 503385 h 594013"/>
                  <a:gd name="connsiteX10" fmla="*/ 14304 w 1590731"/>
                  <a:gd name="connsiteY10" fmla="*/ 514228 h 594013"/>
                  <a:gd name="connsiteX11" fmla="*/ 25572 w 1590731"/>
                  <a:gd name="connsiteY11" fmla="*/ 514228 h 594013"/>
                  <a:gd name="connsiteX12" fmla="*/ 136923 w 1590731"/>
                  <a:gd name="connsiteY12" fmla="*/ 515454 h 594013"/>
                  <a:gd name="connsiteX13" fmla="*/ 328315 w 1590731"/>
                  <a:gd name="connsiteY13" fmla="*/ 584813 h 594013"/>
                  <a:gd name="connsiteX14" fmla="*/ 396837 w 1590731"/>
                  <a:gd name="connsiteY14" fmla="*/ 517811 h 594013"/>
                  <a:gd name="connsiteX15" fmla="*/ 870269 w 1590731"/>
                  <a:gd name="connsiteY15" fmla="*/ 519791 h 594013"/>
                  <a:gd name="connsiteX16" fmla="*/ 1157547 w 1590731"/>
                  <a:gd name="connsiteY16" fmla="*/ 518565 h 594013"/>
                  <a:gd name="connsiteX17" fmla="*/ 1350778 w 1590731"/>
                  <a:gd name="connsiteY17" fmla="*/ 583092 h 594013"/>
                  <a:gd name="connsiteX18" fmla="*/ 1418503 w 1590731"/>
                  <a:gd name="connsiteY18" fmla="*/ 512342 h 594013"/>
                  <a:gd name="connsiteX19" fmla="*/ 1451738 w 1590731"/>
                  <a:gd name="connsiteY19" fmla="*/ 509325 h 594013"/>
                  <a:gd name="connsiteX20" fmla="*/ 1557881 w 1590731"/>
                  <a:gd name="connsiteY20" fmla="*/ 457655 h 594013"/>
                  <a:gd name="connsiteX21" fmla="*/ 1595093 w 1590731"/>
                  <a:gd name="connsiteY21" fmla="*/ 408248 h 594013"/>
                  <a:gd name="connsiteX22" fmla="*/ 1596703 w 1590731"/>
                  <a:gd name="connsiteY22" fmla="*/ 405137 h 594013"/>
                  <a:gd name="connsiteX23" fmla="*/ 1170803 w 1590731"/>
                  <a:gd name="connsiteY23" fmla="*/ 454449 h 594013"/>
                  <a:gd name="connsiteX24" fmla="*/ 1286700 w 1590731"/>
                  <a:gd name="connsiteY24" fmla="*/ 339041 h 594013"/>
                  <a:gd name="connsiteX25" fmla="*/ 1402596 w 1590731"/>
                  <a:gd name="connsiteY25" fmla="*/ 454449 h 594013"/>
                  <a:gd name="connsiteX26" fmla="*/ 1286700 w 1590731"/>
                  <a:gd name="connsiteY26" fmla="*/ 569858 h 594013"/>
                  <a:gd name="connsiteX27" fmla="*/ 1170804 w 1590731"/>
                  <a:gd name="connsiteY27" fmla="*/ 454449 h 594013"/>
                  <a:gd name="connsiteX28" fmla="*/ 267495 w 1590731"/>
                  <a:gd name="connsiteY28" fmla="*/ 569952 h 594013"/>
                  <a:gd name="connsiteX29" fmla="*/ 151599 w 1590731"/>
                  <a:gd name="connsiteY29" fmla="*/ 454544 h 594013"/>
                  <a:gd name="connsiteX30" fmla="*/ 267495 w 1590731"/>
                  <a:gd name="connsiteY30" fmla="*/ 339135 h 594013"/>
                  <a:gd name="connsiteX31" fmla="*/ 383391 w 1590731"/>
                  <a:gd name="connsiteY31" fmla="*/ 454449 h 594013"/>
                  <a:gd name="connsiteX32" fmla="*/ 267495 w 1590731"/>
                  <a:gd name="connsiteY32" fmla="*/ 569952 h 594013"/>
                  <a:gd name="connsiteX33" fmla="*/ 407252 w 1590731"/>
                  <a:gd name="connsiteY33" fmla="*/ 489525 h 594013"/>
                  <a:gd name="connsiteX34" fmla="*/ 411229 w 1590731"/>
                  <a:gd name="connsiteY34" fmla="*/ 465293 h 594013"/>
                  <a:gd name="connsiteX35" fmla="*/ 1142871 w 1590731"/>
                  <a:gd name="connsiteY35" fmla="*/ 465293 h 594013"/>
                  <a:gd name="connsiteX36" fmla="*/ 1147037 w 1590731"/>
                  <a:gd name="connsiteY36" fmla="*/ 490373 h 594013"/>
                  <a:gd name="connsiteX37" fmla="*/ 407252 w 1590731"/>
                  <a:gd name="connsiteY37" fmla="*/ 489525 h 594013"/>
                  <a:gd name="connsiteX38" fmla="*/ 1537997 w 1590731"/>
                  <a:gd name="connsiteY38" fmla="*/ 437666 h 594013"/>
                  <a:gd name="connsiteX39" fmla="*/ 1498513 w 1590731"/>
                  <a:gd name="connsiteY39" fmla="*/ 464915 h 594013"/>
                  <a:gd name="connsiteX40" fmla="*/ 1447477 w 1590731"/>
                  <a:gd name="connsiteY40" fmla="*/ 481416 h 594013"/>
                  <a:gd name="connsiteX41" fmla="*/ 1428540 w 1590731"/>
                  <a:gd name="connsiteY41" fmla="*/ 483396 h 594013"/>
                  <a:gd name="connsiteX42" fmla="*/ 1431002 w 1590731"/>
                  <a:gd name="connsiteY42" fmla="*/ 464538 h 594013"/>
                  <a:gd name="connsiteX43" fmla="*/ 1431570 w 1590731"/>
                  <a:gd name="connsiteY43" fmla="*/ 454072 h 594013"/>
                  <a:gd name="connsiteX44" fmla="*/ 1289966 w 1590731"/>
                  <a:gd name="connsiteY44" fmla="*/ 307879 h 594013"/>
                  <a:gd name="connsiteX45" fmla="*/ 1143155 w 1590731"/>
                  <a:gd name="connsiteY45" fmla="*/ 448886 h 594013"/>
                  <a:gd name="connsiteX46" fmla="*/ 411513 w 1590731"/>
                  <a:gd name="connsiteY46" fmla="*/ 448886 h 594013"/>
                  <a:gd name="connsiteX47" fmla="*/ 258913 w 1590731"/>
                  <a:gd name="connsiteY47" fmla="*/ 313960 h 594013"/>
                  <a:gd name="connsiteX48" fmla="*/ 123193 w 1590731"/>
                  <a:gd name="connsiteY48" fmla="*/ 454449 h 594013"/>
                  <a:gd name="connsiteX49" fmla="*/ 123761 w 1590731"/>
                  <a:gd name="connsiteY49" fmla="*/ 464915 h 594013"/>
                  <a:gd name="connsiteX50" fmla="*/ 127075 w 1590731"/>
                  <a:gd name="connsiteY50" fmla="*/ 486979 h 594013"/>
                  <a:gd name="connsiteX51" fmla="*/ 37313 w 1590731"/>
                  <a:gd name="connsiteY51" fmla="*/ 485942 h 594013"/>
                  <a:gd name="connsiteX52" fmla="*/ 33620 w 1590731"/>
                  <a:gd name="connsiteY52" fmla="*/ 464915 h 594013"/>
                  <a:gd name="connsiteX53" fmla="*/ 38638 w 1590731"/>
                  <a:gd name="connsiteY53" fmla="*/ 307078 h 594013"/>
                  <a:gd name="connsiteX54" fmla="*/ 376479 w 1590731"/>
                  <a:gd name="connsiteY54" fmla="*/ 194498 h 594013"/>
                  <a:gd name="connsiteX55" fmla="*/ 381024 w 1590731"/>
                  <a:gd name="connsiteY55" fmla="*/ 194498 h 594013"/>
                  <a:gd name="connsiteX56" fmla="*/ 384717 w 1590731"/>
                  <a:gd name="connsiteY56" fmla="*/ 191952 h 594013"/>
                  <a:gd name="connsiteX57" fmla="*/ 566041 w 1590731"/>
                  <a:gd name="connsiteY57" fmla="*/ 94270 h 594013"/>
                  <a:gd name="connsiteX58" fmla="*/ 847449 w 1590731"/>
                  <a:gd name="connsiteY58" fmla="*/ 30060 h 594013"/>
                  <a:gd name="connsiteX59" fmla="*/ 863073 w 1590731"/>
                  <a:gd name="connsiteY59" fmla="*/ 29494 h 594013"/>
                  <a:gd name="connsiteX60" fmla="*/ 863073 w 1590731"/>
                  <a:gd name="connsiteY60" fmla="*/ 47126 h 594013"/>
                  <a:gd name="connsiteX61" fmla="*/ 520876 w 1590731"/>
                  <a:gd name="connsiteY61" fmla="*/ 140377 h 594013"/>
                  <a:gd name="connsiteX62" fmla="*/ 439540 w 1590731"/>
                  <a:gd name="connsiteY62" fmla="*/ 189406 h 594013"/>
                  <a:gd name="connsiteX63" fmla="*/ 436950 w 1590731"/>
                  <a:gd name="connsiteY63" fmla="*/ 202489 h 594013"/>
                  <a:gd name="connsiteX64" fmla="*/ 445127 w 1590731"/>
                  <a:gd name="connsiteY64" fmla="*/ 206661 h 594013"/>
                  <a:gd name="connsiteX65" fmla="*/ 445127 w 1590731"/>
                  <a:gd name="connsiteY65" fmla="*/ 206661 h 594013"/>
                  <a:gd name="connsiteX66" fmla="*/ 481013 w 1590731"/>
                  <a:gd name="connsiteY66" fmla="*/ 206095 h 594013"/>
                  <a:gd name="connsiteX67" fmla="*/ 863167 w 1590731"/>
                  <a:gd name="connsiteY67" fmla="*/ 201381 h 594013"/>
                  <a:gd name="connsiteX68" fmla="*/ 863167 w 1590731"/>
                  <a:gd name="connsiteY68" fmla="*/ 424277 h 594013"/>
                  <a:gd name="connsiteX69" fmla="*/ 872636 w 1590731"/>
                  <a:gd name="connsiteY69" fmla="*/ 433706 h 594013"/>
                  <a:gd name="connsiteX70" fmla="*/ 882105 w 1590731"/>
                  <a:gd name="connsiteY70" fmla="*/ 424277 h 594013"/>
                  <a:gd name="connsiteX71" fmla="*/ 882105 w 1590731"/>
                  <a:gd name="connsiteY71" fmla="*/ 201192 h 594013"/>
                  <a:gd name="connsiteX72" fmla="*/ 919979 w 1590731"/>
                  <a:gd name="connsiteY72" fmla="*/ 201192 h 594013"/>
                  <a:gd name="connsiteX73" fmla="*/ 1284901 w 1590731"/>
                  <a:gd name="connsiteY73" fmla="*/ 199684 h 594013"/>
                  <a:gd name="connsiteX74" fmla="*/ 1352601 w 1590731"/>
                  <a:gd name="connsiteY74" fmla="*/ 199684 h 594013"/>
                  <a:gd name="connsiteX75" fmla="*/ 1362046 w 1590731"/>
                  <a:gd name="connsiteY75" fmla="*/ 190231 h 594013"/>
                  <a:gd name="connsiteX76" fmla="*/ 1357714 w 1590731"/>
                  <a:gd name="connsiteY76" fmla="*/ 182335 h 594013"/>
                  <a:gd name="connsiteX77" fmla="*/ 1230551 w 1590731"/>
                  <a:gd name="connsiteY77" fmla="*/ 115767 h 594013"/>
                  <a:gd name="connsiteX78" fmla="*/ 882010 w 1590731"/>
                  <a:gd name="connsiteY78" fmla="*/ 46466 h 594013"/>
                  <a:gd name="connsiteX79" fmla="*/ 882010 w 1590731"/>
                  <a:gd name="connsiteY79" fmla="*/ 28740 h 594013"/>
                  <a:gd name="connsiteX80" fmla="*/ 1185006 w 1590731"/>
                  <a:gd name="connsiteY80" fmla="*/ 72961 h 594013"/>
                  <a:gd name="connsiteX81" fmla="*/ 1375231 w 1590731"/>
                  <a:gd name="connsiteY81" fmla="*/ 169134 h 594013"/>
                  <a:gd name="connsiteX82" fmla="*/ 1377977 w 1590731"/>
                  <a:gd name="connsiteY82" fmla="*/ 171020 h 594013"/>
                  <a:gd name="connsiteX83" fmla="*/ 1566498 w 1590731"/>
                  <a:gd name="connsiteY83" fmla="*/ 199306 h 594013"/>
                  <a:gd name="connsiteX84" fmla="*/ 1568581 w 1590731"/>
                  <a:gd name="connsiteY84" fmla="*/ 398254 h 594013"/>
                  <a:gd name="connsiteX85" fmla="*/ 1537997 w 1590731"/>
                  <a:gd name="connsiteY85" fmla="*/ 437761 h 594013"/>
                  <a:gd name="connsiteX86" fmla="*/ 863073 w 1590731"/>
                  <a:gd name="connsiteY86" fmla="*/ 182523 h 594013"/>
                  <a:gd name="connsiteX87" fmla="*/ 477320 w 1590731"/>
                  <a:gd name="connsiteY87" fmla="*/ 187238 h 594013"/>
                  <a:gd name="connsiteX88" fmla="*/ 783347 w 1590731"/>
                  <a:gd name="connsiteY88" fmla="*/ 74092 h 594013"/>
                  <a:gd name="connsiteX89" fmla="*/ 863073 w 1590731"/>
                  <a:gd name="connsiteY89" fmla="*/ 65983 h 594013"/>
                  <a:gd name="connsiteX90" fmla="*/ 882010 w 1590731"/>
                  <a:gd name="connsiteY90" fmla="*/ 65418 h 594013"/>
                  <a:gd name="connsiteX91" fmla="*/ 898959 w 1590731"/>
                  <a:gd name="connsiteY91" fmla="*/ 65418 h 594013"/>
                  <a:gd name="connsiteX92" fmla="*/ 1318420 w 1590731"/>
                  <a:gd name="connsiteY92" fmla="*/ 180826 h 594013"/>
                  <a:gd name="connsiteX93" fmla="*/ 919506 w 1590731"/>
                  <a:gd name="connsiteY93" fmla="*/ 182335 h 594013"/>
                  <a:gd name="connsiteX94" fmla="*/ 881631 w 1590731"/>
                  <a:gd name="connsiteY94" fmla="*/ 182335 h 5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1590731" h="594013">
                    <a:moveTo>
                      <a:pt x="1594430" y="174980"/>
                    </a:moveTo>
                    <a:lnTo>
                      <a:pt x="1388582" y="143959"/>
                    </a:lnTo>
                    <a:cubicBezTo>
                      <a:pt x="1358173" y="122945"/>
                      <a:pt x="1326347" y="104043"/>
                      <a:pt x="1293328" y="87387"/>
                    </a:cubicBezTo>
                    <a:cubicBezTo>
                      <a:pt x="1159725" y="20914"/>
                      <a:pt x="1009174" y="-7938"/>
                      <a:pt x="845745" y="1868"/>
                    </a:cubicBezTo>
                    <a:cubicBezTo>
                      <a:pt x="675858" y="12738"/>
                      <a:pt x="512170" y="69560"/>
                      <a:pt x="372313" y="166211"/>
                    </a:cubicBezTo>
                    <a:lnTo>
                      <a:pt x="372313" y="166211"/>
                    </a:lnTo>
                    <a:cubicBezTo>
                      <a:pt x="243463" y="165709"/>
                      <a:pt x="118228" y="208608"/>
                      <a:pt x="16955" y="287937"/>
                    </a:cubicBezTo>
                    <a:lnTo>
                      <a:pt x="12978" y="291049"/>
                    </a:lnTo>
                    <a:lnTo>
                      <a:pt x="11842" y="295952"/>
                    </a:lnTo>
                    <a:cubicBezTo>
                      <a:pt x="-3947" y="364202"/>
                      <a:pt x="-3947" y="435134"/>
                      <a:pt x="11842" y="503385"/>
                    </a:cubicBezTo>
                    <a:lnTo>
                      <a:pt x="14304" y="514228"/>
                    </a:lnTo>
                    <a:lnTo>
                      <a:pt x="25572" y="514228"/>
                    </a:lnTo>
                    <a:lnTo>
                      <a:pt x="136923" y="515454"/>
                    </a:lnTo>
                    <a:cubicBezTo>
                      <a:pt x="170540" y="587236"/>
                      <a:pt x="256229" y="618289"/>
                      <a:pt x="328315" y="584813"/>
                    </a:cubicBezTo>
                    <a:cubicBezTo>
                      <a:pt x="358181" y="570943"/>
                      <a:pt x="382367" y="547294"/>
                      <a:pt x="396837" y="517811"/>
                    </a:cubicBezTo>
                    <a:cubicBezTo>
                      <a:pt x="571155" y="519131"/>
                      <a:pt x="730890" y="519791"/>
                      <a:pt x="870269" y="519791"/>
                    </a:cubicBezTo>
                    <a:cubicBezTo>
                      <a:pt x="979063" y="519791"/>
                      <a:pt x="1075644" y="519791"/>
                      <a:pt x="1157547" y="518565"/>
                    </a:cubicBezTo>
                    <a:cubicBezTo>
                      <a:pt x="1193013" y="589518"/>
                      <a:pt x="1279525" y="618408"/>
                      <a:pt x="1350778" y="583092"/>
                    </a:cubicBezTo>
                    <a:cubicBezTo>
                      <a:pt x="1380971" y="568127"/>
                      <a:pt x="1404937" y="543090"/>
                      <a:pt x="1418503" y="512342"/>
                    </a:cubicBezTo>
                    <a:cubicBezTo>
                      <a:pt x="1433653" y="511399"/>
                      <a:pt x="1444826" y="510456"/>
                      <a:pt x="1451738" y="509325"/>
                    </a:cubicBezTo>
                    <a:cubicBezTo>
                      <a:pt x="1491541" y="503151"/>
                      <a:pt x="1528540" y="485140"/>
                      <a:pt x="1557881" y="457655"/>
                    </a:cubicBezTo>
                    <a:cubicBezTo>
                      <a:pt x="1572946" y="443351"/>
                      <a:pt x="1585521" y="426655"/>
                      <a:pt x="1595093" y="408248"/>
                    </a:cubicBezTo>
                    <a:lnTo>
                      <a:pt x="1596703" y="405137"/>
                    </a:lnTo>
                    <a:close/>
                    <a:moveTo>
                      <a:pt x="1170803" y="454449"/>
                    </a:moveTo>
                    <a:cubicBezTo>
                      <a:pt x="1170803" y="390711"/>
                      <a:pt x="1222692" y="339041"/>
                      <a:pt x="1286700" y="339041"/>
                    </a:cubicBezTo>
                    <a:cubicBezTo>
                      <a:pt x="1350707" y="339041"/>
                      <a:pt x="1402596" y="390711"/>
                      <a:pt x="1402596" y="454449"/>
                    </a:cubicBezTo>
                    <a:cubicBezTo>
                      <a:pt x="1402596" y="518188"/>
                      <a:pt x="1350707" y="569858"/>
                      <a:pt x="1286700" y="569858"/>
                    </a:cubicBezTo>
                    <a:cubicBezTo>
                      <a:pt x="1222735" y="569754"/>
                      <a:pt x="1170908" y="518145"/>
                      <a:pt x="1170804" y="454449"/>
                    </a:cubicBezTo>
                    <a:close/>
                    <a:moveTo>
                      <a:pt x="267495" y="569952"/>
                    </a:moveTo>
                    <a:cubicBezTo>
                      <a:pt x="203488" y="569952"/>
                      <a:pt x="151599" y="518282"/>
                      <a:pt x="151599" y="454544"/>
                    </a:cubicBezTo>
                    <a:cubicBezTo>
                      <a:pt x="151599" y="390805"/>
                      <a:pt x="203488" y="339135"/>
                      <a:pt x="267495" y="339135"/>
                    </a:cubicBezTo>
                    <a:cubicBezTo>
                      <a:pt x="331466" y="339135"/>
                      <a:pt x="383339" y="390748"/>
                      <a:pt x="383391" y="454449"/>
                    </a:cubicBezTo>
                    <a:cubicBezTo>
                      <a:pt x="383339" y="518182"/>
                      <a:pt x="331497" y="569848"/>
                      <a:pt x="267495" y="569952"/>
                    </a:cubicBezTo>
                    <a:close/>
                    <a:moveTo>
                      <a:pt x="407252" y="489525"/>
                    </a:moveTo>
                    <a:cubicBezTo>
                      <a:pt x="409275" y="481576"/>
                      <a:pt x="410605" y="473469"/>
                      <a:pt x="411229" y="465293"/>
                    </a:cubicBezTo>
                    <a:lnTo>
                      <a:pt x="1142871" y="465293"/>
                    </a:lnTo>
                    <a:cubicBezTo>
                      <a:pt x="1143507" y="473760"/>
                      <a:pt x="1144902" y="482153"/>
                      <a:pt x="1147037" y="490373"/>
                    </a:cubicBezTo>
                    <a:cubicBezTo>
                      <a:pt x="962399" y="491976"/>
                      <a:pt x="705609" y="491787"/>
                      <a:pt x="407252" y="489525"/>
                    </a:cubicBezTo>
                    <a:close/>
                    <a:moveTo>
                      <a:pt x="1537997" y="437666"/>
                    </a:moveTo>
                    <a:cubicBezTo>
                      <a:pt x="1526302" y="448693"/>
                      <a:pt x="1512988" y="457881"/>
                      <a:pt x="1498513" y="464915"/>
                    </a:cubicBezTo>
                    <a:cubicBezTo>
                      <a:pt x="1482460" y="473010"/>
                      <a:pt x="1465243" y="478576"/>
                      <a:pt x="1447477" y="481416"/>
                    </a:cubicBezTo>
                    <a:cubicBezTo>
                      <a:pt x="1443027" y="482076"/>
                      <a:pt x="1436493" y="482830"/>
                      <a:pt x="1428540" y="483396"/>
                    </a:cubicBezTo>
                    <a:cubicBezTo>
                      <a:pt x="1429778" y="477171"/>
                      <a:pt x="1430600" y="470871"/>
                      <a:pt x="1431002" y="464538"/>
                    </a:cubicBezTo>
                    <a:cubicBezTo>
                      <a:pt x="1431002" y="461050"/>
                      <a:pt x="1431570" y="457561"/>
                      <a:pt x="1431570" y="454072"/>
                    </a:cubicBezTo>
                    <a:cubicBezTo>
                      <a:pt x="1433008" y="374764"/>
                      <a:pt x="1369610" y="309311"/>
                      <a:pt x="1289966" y="307879"/>
                    </a:cubicBezTo>
                    <a:cubicBezTo>
                      <a:pt x="1210323" y="306447"/>
                      <a:pt x="1144593" y="369578"/>
                      <a:pt x="1143155" y="448886"/>
                    </a:cubicBezTo>
                    <a:lnTo>
                      <a:pt x="411513" y="448886"/>
                    </a:lnTo>
                    <a:cubicBezTo>
                      <a:pt x="406791" y="369666"/>
                      <a:pt x="338469" y="309257"/>
                      <a:pt x="258913" y="313960"/>
                    </a:cubicBezTo>
                    <a:cubicBezTo>
                      <a:pt x="183813" y="318399"/>
                      <a:pt x="124739" y="379549"/>
                      <a:pt x="123193" y="454449"/>
                    </a:cubicBezTo>
                    <a:cubicBezTo>
                      <a:pt x="123193" y="458032"/>
                      <a:pt x="123193" y="461427"/>
                      <a:pt x="123761" y="464915"/>
                    </a:cubicBezTo>
                    <a:cubicBezTo>
                      <a:pt x="124287" y="472345"/>
                      <a:pt x="125395" y="479722"/>
                      <a:pt x="127075" y="486979"/>
                    </a:cubicBezTo>
                    <a:lnTo>
                      <a:pt x="37313" y="485942"/>
                    </a:lnTo>
                    <a:cubicBezTo>
                      <a:pt x="35892" y="478964"/>
                      <a:pt x="34661" y="471987"/>
                      <a:pt x="33620" y="464915"/>
                    </a:cubicBezTo>
                    <a:cubicBezTo>
                      <a:pt x="25557" y="412442"/>
                      <a:pt x="27259" y="358938"/>
                      <a:pt x="38638" y="307078"/>
                    </a:cubicBezTo>
                    <a:cubicBezTo>
                      <a:pt x="135324" y="232767"/>
                      <a:pt x="254353" y="193103"/>
                      <a:pt x="376479" y="194498"/>
                    </a:cubicBezTo>
                    <a:lnTo>
                      <a:pt x="381024" y="194498"/>
                    </a:lnTo>
                    <a:lnTo>
                      <a:pt x="384717" y="191952"/>
                    </a:lnTo>
                    <a:cubicBezTo>
                      <a:pt x="441353" y="152827"/>
                      <a:pt x="502165" y="120067"/>
                      <a:pt x="566041" y="94270"/>
                    </a:cubicBezTo>
                    <a:cubicBezTo>
                      <a:pt x="655691" y="57701"/>
                      <a:pt x="750754" y="36010"/>
                      <a:pt x="847449" y="30060"/>
                    </a:cubicBezTo>
                    <a:cubicBezTo>
                      <a:pt x="852657" y="30060"/>
                      <a:pt x="857865" y="30060"/>
                      <a:pt x="863073" y="29494"/>
                    </a:cubicBezTo>
                    <a:lnTo>
                      <a:pt x="863073" y="47126"/>
                    </a:lnTo>
                    <a:cubicBezTo>
                      <a:pt x="743445" y="52368"/>
                      <a:pt x="626516" y="84232"/>
                      <a:pt x="520876" y="140377"/>
                    </a:cubicBezTo>
                    <a:cubicBezTo>
                      <a:pt x="492872" y="155205"/>
                      <a:pt x="465718" y="171574"/>
                      <a:pt x="439540" y="189406"/>
                    </a:cubicBezTo>
                    <a:cubicBezTo>
                      <a:pt x="435197" y="192306"/>
                      <a:pt x="434037" y="198164"/>
                      <a:pt x="436950" y="202489"/>
                    </a:cubicBezTo>
                    <a:cubicBezTo>
                      <a:pt x="438770" y="205191"/>
                      <a:pt x="441861" y="206768"/>
                      <a:pt x="445127" y="206661"/>
                    </a:cubicBezTo>
                    <a:lnTo>
                      <a:pt x="445127" y="206661"/>
                    </a:lnTo>
                    <a:lnTo>
                      <a:pt x="481013" y="206095"/>
                    </a:lnTo>
                    <a:cubicBezTo>
                      <a:pt x="607609" y="204115"/>
                      <a:pt x="735720" y="202512"/>
                      <a:pt x="863167" y="201381"/>
                    </a:cubicBezTo>
                    <a:lnTo>
                      <a:pt x="863167" y="424277"/>
                    </a:lnTo>
                    <a:cubicBezTo>
                      <a:pt x="863167" y="429485"/>
                      <a:pt x="867407" y="433706"/>
                      <a:pt x="872636" y="433706"/>
                    </a:cubicBezTo>
                    <a:cubicBezTo>
                      <a:pt x="877865" y="433706"/>
                      <a:pt x="882105" y="429485"/>
                      <a:pt x="882105" y="424277"/>
                    </a:cubicBezTo>
                    <a:lnTo>
                      <a:pt x="882105" y="201192"/>
                    </a:lnTo>
                    <a:lnTo>
                      <a:pt x="919979" y="201192"/>
                    </a:lnTo>
                    <a:cubicBezTo>
                      <a:pt x="1041178" y="200249"/>
                      <a:pt x="1163607" y="199778"/>
                      <a:pt x="1284901" y="199684"/>
                    </a:cubicBezTo>
                    <a:lnTo>
                      <a:pt x="1352601" y="199684"/>
                    </a:lnTo>
                    <a:cubicBezTo>
                      <a:pt x="1357831" y="199670"/>
                      <a:pt x="1362059" y="195438"/>
                      <a:pt x="1362046" y="190231"/>
                    </a:cubicBezTo>
                    <a:cubicBezTo>
                      <a:pt x="1362037" y="187038"/>
                      <a:pt x="1360407" y="184067"/>
                      <a:pt x="1357714" y="182335"/>
                    </a:cubicBezTo>
                    <a:cubicBezTo>
                      <a:pt x="1317177" y="156805"/>
                      <a:pt x="1274653" y="134545"/>
                      <a:pt x="1230551" y="115767"/>
                    </a:cubicBezTo>
                    <a:cubicBezTo>
                      <a:pt x="1120663" y="68180"/>
                      <a:pt x="1001824" y="44551"/>
                      <a:pt x="882010" y="46466"/>
                    </a:cubicBezTo>
                    <a:lnTo>
                      <a:pt x="882010" y="28740"/>
                    </a:lnTo>
                    <a:cubicBezTo>
                      <a:pt x="984856" y="25233"/>
                      <a:pt x="1087496" y="40213"/>
                      <a:pt x="1185006" y="72961"/>
                    </a:cubicBezTo>
                    <a:cubicBezTo>
                      <a:pt x="1252584" y="96086"/>
                      <a:pt x="1316605" y="128454"/>
                      <a:pt x="1375231" y="169134"/>
                    </a:cubicBezTo>
                    <a:lnTo>
                      <a:pt x="1377977" y="171020"/>
                    </a:lnTo>
                    <a:lnTo>
                      <a:pt x="1566498" y="199306"/>
                    </a:lnTo>
                    <a:lnTo>
                      <a:pt x="1568581" y="398254"/>
                    </a:lnTo>
                    <a:cubicBezTo>
                      <a:pt x="1560519" y="412931"/>
                      <a:pt x="1550200" y="426262"/>
                      <a:pt x="1537997" y="437761"/>
                    </a:cubicBezTo>
                    <a:close/>
                    <a:moveTo>
                      <a:pt x="863073" y="182523"/>
                    </a:moveTo>
                    <a:cubicBezTo>
                      <a:pt x="734489" y="183655"/>
                      <a:pt x="605147" y="185163"/>
                      <a:pt x="477320" y="187238"/>
                    </a:cubicBezTo>
                    <a:cubicBezTo>
                      <a:pt x="570326" y="128757"/>
                      <a:pt x="674551" y="90222"/>
                      <a:pt x="783347" y="74092"/>
                    </a:cubicBezTo>
                    <a:cubicBezTo>
                      <a:pt x="809765" y="70032"/>
                      <a:pt x="836376" y="67326"/>
                      <a:pt x="863073" y="65983"/>
                    </a:cubicBezTo>
                    <a:close/>
                    <a:moveTo>
                      <a:pt x="882010" y="65418"/>
                    </a:moveTo>
                    <a:cubicBezTo>
                      <a:pt x="887691" y="65418"/>
                      <a:pt x="893372" y="65418"/>
                      <a:pt x="898959" y="65418"/>
                    </a:cubicBezTo>
                    <a:cubicBezTo>
                      <a:pt x="1046501" y="66751"/>
                      <a:pt x="1191119" y="106540"/>
                      <a:pt x="1318420" y="180826"/>
                    </a:cubicBezTo>
                    <a:cubicBezTo>
                      <a:pt x="1185859" y="180826"/>
                      <a:pt x="1052067" y="181297"/>
                      <a:pt x="919506" y="182335"/>
                    </a:cubicBezTo>
                    <a:lnTo>
                      <a:pt x="881631" y="182335"/>
                    </a:lnTo>
                    <a:close/>
                  </a:path>
                </a:pathLst>
              </a:custGeom>
              <a:solidFill>
                <a:srgbClr val="000000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3" name="Freeform 42">
                <a:extLst>
                  <a:ext uri="{FF2B5EF4-FFF2-40B4-BE49-F238E27FC236}">
                    <a16:creationId xmlns="" xmlns:a16="http://schemas.microsoft.com/office/drawing/2014/main" id="{7A555A34-D0D6-48B7-83E3-4E8C52E1B835}"/>
                  </a:ext>
                </a:extLst>
              </p:cNvPr>
              <p:cNvSpPr/>
              <p:nvPr/>
            </p:nvSpPr>
            <p:spPr>
              <a:xfrm>
                <a:off x="569493" y="2265666"/>
                <a:ext cx="227247" cy="226291"/>
              </a:xfrm>
              <a:custGeom>
                <a:avLst/>
                <a:gdLst>
                  <a:gd name="connsiteX0" fmla="*/ 231792 w 227247"/>
                  <a:gd name="connsiteY0" fmla="*/ 115314 h 226290"/>
                  <a:gd name="connsiteX1" fmla="*/ 115801 w 227247"/>
                  <a:gd name="connsiteY1" fmla="*/ 0 h 226290"/>
                  <a:gd name="connsiteX2" fmla="*/ 0 w 227247"/>
                  <a:gd name="connsiteY2" fmla="*/ 115503 h 226290"/>
                  <a:gd name="connsiteX3" fmla="*/ 115896 w 227247"/>
                  <a:gd name="connsiteY3" fmla="*/ 230817 h 226290"/>
                  <a:gd name="connsiteX4" fmla="*/ 231792 w 227247"/>
                  <a:gd name="connsiteY4" fmla="*/ 115314 h 226290"/>
                  <a:gd name="connsiteX5" fmla="*/ 85218 w 227247"/>
                  <a:gd name="connsiteY5" fmla="*/ 115314 h 226290"/>
                  <a:gd name="connsiteX6" fmla="*/ 115991 w 227247"/>
                  <a:gd name="connsiteY6" fmla="*/ 84671 h 226290"/>
                  <a:gd name="connsiteX7" fmla="*/ 146764 w 227247"/>
                  <a:gd name="connsiteY7" fmla="*/ 115314 h 226290"/>
                  <a:gd name="connsiteX8" fmla="*/ 115991 w 227247"/>
                  <a:gd name="connsiteY8" fmla="*/ 145958 h 226290"/>
                  <a:gd name="connsiteX9" fmla="*/ 85218 w 227247"/>
                  <a:gd name="connsiteY9" fmla="*/ 115314 h 226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7247" h="226290">
                    <a:moveTo>
                      <a:pt x="231792" y="115314"/>
                    </a:moveTo>
                    <a:cubicBezTo>
                      <a:pt x="231740" y="51576"/>
                      <a:pt x="179809" y="-52"/>
                      <a:pt x="115801" y="0"/>
                    </a:cubicBezTo>
                    <a:cubicBezTo>
                      <a:pt x="51794" y="52"/>
                      <a:pt x="-52" y="51764"/>
                      <a:pt x="0" y="115503"/>
                    </a:cubicBezTo>
                    <a:cubicBezTo>
                      <a:pt x="52" y="179204"/>
                      <a:pt x="51925" y="230817"/>
                      <a:pt x="115896" y="230817"/>
                    </a:cubicBezTo>
                    <a:cubicBezTo>
                      <a:pt x="179897" y="230713"/>
                      <a:pt x="231740" y="179046"/>
                      <a:pt x="231792" y="115314"/>
                    </a:cubicBezTo>
                    <a:close/>
                    <a:moveTo>
                      <a:pt x="85218" y="115314"/>
                    </a:moveTo>
                    <a:cubicBezTo>
                      <a:pt x="85218" y="98390"/>
                      <a:pt x="98995" y="84671"/>
                      <a:pt x="115991" y="84671"/>
                    </a:cubicBezTo>
                    <a:cubicBezTo>
                      <a:pt x="132986" y="84671"/>
                      <a:pt x="146764" y="98390"/>
                      <a:pt x="146764" y="115314"/>
                    </a:cubicBezTo>
                    <a:cubicBezTo>
                      <a:pt x="146764" y="132238"/>
                      <a:pt x="132986" y="145958"/>
                      <a:pt x="115991" y="145958"/>
                    </a:cubicBezTo>
                    <a:cubicBezTo>
                      <a:pt x="98995" y="145958"/>
                      <a:pt x="85218" y="132238"/>
                      <a:pt x="85218" y="1153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4" name="Freeform 43">
                <a:extLst>
                  <a:ext uri="{FF2B5EF4-FFF2-40B4-BE49-F238E27FC236}">
                    <a16:creationId xmlns="" xmlns:a16="http://schemas.microsoft.com/office/drawing/2014/main" id="{D5570FF2-3B6B-4BE0-8073-2B515A9FABA1}"/>
                  </a:ext>
                </a:extLst>
              </p:cNvPr>
              <p:cNvSpPr/>
              <p:nvPr/>
            </p:nvSpPr>
            <p:spPr>
              <a:xfrm>
                <a:off x="654522" y="2350336"/>
                <a:ext cx="56812" cy="56573"/>
              </a:xfrm>
              <a:custGeom>
                <a:avLst/>
                <a:gdLst>
                  <a:gd name="connsiteX0" fmla="*/ 61546 w 56811"/>
                  <a:gd name="connsiteY0" fmla="*/ 30644 h 56572"/>
                  <a:gd name="connsiteX1" fmla="*/ 30773 w 56811"/>
                  <a:gd name="connsiteY1" fmla="*/ 61287 h 56572"/>
                  <a:gd name="connsiteX2" fmla="*/ 0 w 56811"/>
                  <a:gd name="connsiteY2" fmla="*/ 30644 h 56572"/>
                  <a:gd name="connsiteX3" fmla="*/ 30773 w 56811"/>
                  <a:gd name="connsiteY3" fmla="*/ 0 h 56572"/>
                  <a:gd name="connsiteX4" fmla="*/ 61546 w 56811"/>
                  <a:gd name="connsiteY4" fmla="*/ 30644 h 5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811" h="56572">
                    <a:moveTo>
                      <a:pt x="61546" y="30644"/>
                    </a:moveTo>
                    <a:cubicBezTo>
                      <a:pt x="61546" y="47568"/>
                      <a:pt x="47769" y="61287"/>
                      <a:pt x="30773" y="61287"/>
                    </a:cubicBezTo>
                    <a:cubicBezTo>
                      <a:pt x="13778" y="61287"/>
                      <a:pt x="0" y="47568"/>
                      <a:pt x="0" y="30644"/>
                    </a:cubicBezTo>
                    <a:cubicBezTo>
                      <a:pt x="0" y="13720"/>
                      <a:pt x="13778" y="0"/>
                      <a:pt x="30773" y="0"/>
                    </a:cubicBezTo>
                    <a:cubicBezTo>
                      <a:pt x="47769" y="0"/>
                      <a:pt x="61546" y="13720"/>
                      <a:pt x="61546" y="3064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5" name="Freeform 44">
                <a:extLst>
                  <a:ext uri="{FF2B5EF4-FFF2-40B4-BE49-F238E27FC236}">
                    <a16:creationId xmlns="" xmlns:a16="http://schemas.microsoft.com/office/drawing/2014/main" id="{869C011A-015D-4E1A-8AD4-CB7D8A2B15B4}"/>
                  </a:ext>
                </a:extLst>
              </p:cNvPr>
              <p:cNvSpPr/>
              <p:nvPr/>
            </p:nvSpPr>
            <p:spPr>
              <a:xfrm>
                <a:off x="1588697" y="2265571"/>
                <a:ext cx="227247" cy="226291"/>
              </a:xfrm>
              <a:custGeom>
                <a:avLst/>
                <a:gdLst>
                  <a:gd name="connsiteX0" fmla="*/ 231792 w 227247"/>
                  <a:gd name="connsiteY0" fmla="*/ 115408 h 226290"/>
                  <a:gd name="connsiteX1" fmla="*/ 115896 w 227247"/>
                  <a:gd name="connsiteY1" fmla="*/ 0 h 226290"/>
                  <a:gd name="connsiteX2" fmla="*/ 0 w 227247"/>
                  <a:gd name="connsiteY2" fmla="*/ 115408 h 226290"/>
                  <a:gd name="connsiteX3" fmla="*/ 115896 w 227247"/>
                  <a:gd name="connsiteY3" fmla="*/ 230817 h 226290"/>
                  <a:gd name="connsiteX4" fmla="*/ 231792 w 227247"/>
                  <a:gd name="connsiteY4" fmla="*/ 115408 h 226290"/>
                  <a:gd name="connsiteX5" fmla="*/ 115896 w 227247"/>
                  <a:gd name="connsiteY5" fmla="*/ 85236 h 226290"/>
                  <a:gd name="connsiteX6" fmla="*/ 146669 w 227247"/>
                  <a:gd name="connsiteY6" fmla="*/ 115880 h 226290"/>
                  <a:gd name="connsiteX7" fmla="*/ 115896 w 227247"/>
                  <a:gd name="connsiteY7" fmla="*/ 146523 h 226290"/>
                  <a:gd name="connsiteX8" fmla="*/ 85123 w 227247"/>
                  <a:gd name="connsiteY8" fmla="*/ 115880 h 226290"/>
                  <a:gd name="connsiteX9" fmla="*/ 115896 w 227247"/>
                  <a:gd name="connsiteY9" fmla="*/ 85236 h 226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7247" h="226290">
                    <a:moveTo>
                      <a:pt x="231792" y="115408"/>
                    </a:moveTo>
                    <a:cubicBezTo>
                      <a:pt x="231792" y="51670"/>
                      <a:pt x="179904" y="0"/>
                      <a:pt x="115896" y="0"/>
                    </a:cubicBezTo>
                    <a:cubicBezTo>
                      <a:pt x="51888" y="0"/>
                      <a:pt x="0" y="51670"/>
                      <a:pt x="0" y="115408"/>
                    </a:cubicBezTo>
                    <a:cubicBezTo>
                      <a:pt x="0" y="179147"/>
                      <a:pt x="51888" y="230817"/>
                      <a:pt x="115896" y="230817"/>
                    </a:cubicBezTo>
                    <a:cubicBezTo>
                      <a:pt x="179861" y="230713"/>
                      <a:pt x="231688" y="179104"/>
                      <a:pt x="231792" y="115408"/>
                    </a:cubicBezTo>
                    <a:close/>
                    <a:moveTo>
                      <a:pt x="115896" y="85236"/>
                    </a:moveTo>
                    <a:cubicBezTo>
                      <a:pt x="132892" y="85236"/>
                      <a:pt x="146669" y="98956"/>
                      <a:pt x="146669" y="115880"/>
                    </a:cubicBezTo>
                    <a:cubicBezTo>
                      <a:pt x="146669" y="132804"/>
                      <a:pt x="132892" y="146523"/>
                      <a:pt x="115896" y="146523"/>
                    </a:cubicBezTo>
                    <a:cubicBezTo>
                      <a:pt x="98901" y="146523"/>
                      <a:pt x="85123" y="132804"/>
                      <a:pt x="85123" y="115880"/>
                    </a:cubicBezTo>
                    <a:cubicBezTo>
                      <a:pt x="85123" y="98956"/>
                      <a:pt x="98901" y="85236"/>
                      <a:pt x="115896" y="8523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Freeform 45">
                <a:extLst>
                  <a:ext uri="{FF2B5EF4-FFF2-40B4-BE49-F238E27FC236}">
                    <a16:creationId xmlns="" xmlns:a16="http://schemas.microsoft.com/office/drawing/2014/main" id="{6DF084CC-AEC1-496A-8253-35CB97EE4C55}"/>
                  </a:ext>
                </a:extLst>
              </p:cNvPr>
              <p:cNvSpPr/>
              <p:nvPr/>
            </p:nvSpPr>
            <p:spPr>
              <a:xfrm>
                <a:off x="1673821" y="2350336"/>
                <a:ext cx="56812" cy="56573"/>
              </a:xfrm>
              <a:custGeom>
                <a:avLst/>
                <a:gdLst>
                  <a:gd name="connsiteX0" fmla="*/ 61546 w 56811"/>
                  <a:gd name="connsiteY0" fmla="*/ 30644 h 56572"/>
                  <a:gd name="connsiteX1" fmla="*/ 30773 w 56811"/>
                  <a:gd name="connsiteY1" fmla="*/ 61287 h 56572"/>
                  <a:gd name="connsiteX2" fmla="*/ 0 w 56811"/>
                  <a:gd name="connsiteY2" fmla="*/ 30644 h 56572"/>
                  <a:gd name="connsiteX3" fmla="*/ 30773 w 56811"/>
                  <a:gd name="connsiteY3" fmla="*/ 0 h 56572"/>
                  <a:gd name="connsiteX4" fmla="*/ 61546 w 56811"/>
                  <a:gd name="connsiteY4" fmla="*/ 30644 h 5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811" h="56572">
                    <a:moveTo>
                      <a:pt x="61546" y="30644"/>
                    </a:moveTo>
                    <a:cubicBezTo>
                      <a:pt x="61546" y="47568"/>
                      <a:pt x="47769" y="61287"/>
                      <a:pt x="30773" y="61287"/>
                    </a:cubicBezTo>
                    <a:cubicBezTo>
                      <a:pt x="13778" y="61287"/>
                      <a:pt x="0" y="47568"/>
                      <a:pt x="0" y="30644"/>
                    </a:cubicBezTo>
                    <a:cubicBezTo>
                      <a:pt x="0" y="13720"/>
                      <a:pt x="13778" y="0"/>
                      <a:pt x="30773" y="0"/>
                    </a:cubicBezTo>
                    <a:cubicBezTo>
                      <a:pt x="47769" y="0"/>
                      <a:pt x="61546" y="13720"/>
                      <a:pt x="61546" y="3064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4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>
                  <a:defRPr/>
                </a:pPr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pic>
          <p:nvPicPr>
            <p:cNvPr id="45" name="Graphic 49" descr="Truck">
              <a:extLst>
                <a:ext uri="{FF2B5EF4-FFF2-40B4-BE49-F238E27FC236}">
                  <a16:creationId xmlns="" xmlns:a16="http://schemas.microsoft.com/office/drawing/2014/main" id="{A03A6B0E-8FD2-4E9B-8DB2-F95AB50CA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8269" y="1937983"/>
              <a:ext cx="1424826" cy="1424826"/>
            </a:xfrm>
            <a:prstGeom prst="rect">
              <a:avLst/>
            </a:prstGeom>
          </p:spPr>
        </p:pic>
      </p:grpSp>
      <p:pic>
        <p:nvPicPr>
          <p:cNvPr id="82" name="Picture 81" descr="A close up of electronics  Description automatically generated">
            <a:extLst>
              <a:ext uri="{FF2B5EF4-FFF2-40B4-BE49-F238E27FC236}">
                <a16:creationId xmlns="" xmlns:a16="http://schemas.microsoft.com/office/drawing/2014/main" id="{84667E22-0DC8-4990-9CF4-C15820ED40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017" y="2213717"/>
            <a:ext cx="816521" cy="829239"/>
          </a:xfrm>
          <a:prstGeom prst="rect">
            <a:avLst/>
          </a:prstGeom>
        </p:spPr>
      </p:pic>
      <p:pic>
        <p:nvPicPr>
          <p:cNvPr id="83" name="Graphic 88" descr="Cloud">
            <a:extLst>
              <a:ext uri="{FF2B5EF4-FFF2-40B4-BE49-F238E27FC236}">
                <a16:creationId xmlns="" xmlns:a16="http://schemas.microsoft.com/office/drawing/2014/main" id="{58FB107C-8618-4604-9B97-E4474CF91F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71014" y="2912625"/>
            <a:ext cx="2068629" cy="156520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B2F83282-B5E0-4DBC-9B55-395CA6FAB603}"/>
              </a:ext>
            </a:extLst>
          </p:cNvPr>
          <p:cNvSpPr txBox="1"/>
          <p:nvPr/>
        </p:nvSpPr>
        <p:spPr>
          <a:xfrm>
            <a:off x="3908219" y="3509046"/>
            <a:ext cx="139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MEA Cloud</a:t>
            </a:r>
          </a:p>
        </p:txBody>
      </p:sp>
      <p:sp>
        <p:nvSpPr>
          <p:cNvPr id="86" name="Rectangle: Rounded Corners 92">
            <a:extLst>
              <a:ext uri="{FF2B5EF4-FFF2-40B4-BE49-F238E27FC236}">
                <a16:creationId xmlns="" xmlns:a16="http://schemas.microsoft.com/office/drawing/2014/main" id="{229C02CD-B653-482B-B77D-76FDDB770610}"/>
              </a:ext>
            </a:extLst>
          </p:cNvPr>
          <p:cNvSpPr/>
          <p:nvPr/>
        </p:nvSpPr>
        <p:spPr>
          <a:xfrm>
            <a:off x="3203848" y="1241698"/>
            <a:ext cx="2923146" cy="16832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defTabSz="685800">
              <a:lnSpc>
                <a:spcPts val="1800"/>
              </a:lnSpc>
              <a:buFont typeface="Wingdings" panose="05000000000000000000" pitchFamily="2" charset="2"/>
              <a:buChar char="§"/>
              <a:defRPr/>
            </a:pPr>
            <a:endParaRPr lang="en-US" sz="1500" b="1" dirty="0">
              <a:solidFill>
                <a:prstClr val="black"/>
              </a:solidFill>
            </a:endParaRPr>
          </a:p>
          <a:p>
            <a:pPr marL="257175" indent="-257175" defTabSz="685800">
              <a:lnSpc>
                <a:spcPts val="1800"/>
              </a:lnSpc>
              <a:buFont typeface="Wingdings" panose="05000000000000000000" pitchFamily="2" charset="2"/>
              <a:buChar char="§"/>
              <a:defRPr/>
            </a:pP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การใช้ยานพาหนะ </a:t>
            </a:r>
            <a:r>
              <a:rPr lang="en-US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ไมล์ น้ำมัน ระยะทาง </a:t>
            </a:r>
            <a:r>
              <a:rPr lang="en-US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</a:t>
            </a:r>
            <a:r>
              <a:rPr lang="en-US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เวลา ความเร็ว</a:t>
            </a:r>
            <a:r>
              <a:rPr lang="en-US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257175" indent="-257175" defTabSz="685800">
              <a:lnSpc>
                <a:spcPts val="1800"/>
              </a:lnSpc>
              <a:buFont typeface="Wingdings" panose="05000000000000000000" pitchFamily="2" charset="2"/>
              <a:buChar char="§"/>
              <a:defRPr/>
            </a:pP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บันทึกการเข้า</a:t>
            </a:r>
            <a:r>
              <a:rPr lang="en-US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 ปฏิบัติงาน และยืนยันคนขับกับรถ</a:t>
            </a:r>
            <a:r>
              <a:rPr lang="en-US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16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D2621382-7BAB-4D52-8E53-23FB0AD0E8E1}"/>
              </a:ext>
            </a:extLst>
          </p:cNvPr>
          <p:cNvSpPr txBox="1"/>
          <p:nvPr/>
        </p:nvSpPr>
        <p:spPr>
          <a:xfrm>
            <a:off x="3853039" y="1228848"/>
            <a:ext cx="178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Automatic</a:t>
            </a:r>
          </a:p>
        </p:txBody>
      </p:sp>
      <p:pic>
        <p:nvPicPr>
          <p:cNvPr id="88" name="Picture 87">
            <a:extLst>
              <a:ext uri="{FF2B5EF4-FFF2-40B4-BE49-F238E27FC236}">
                <a16:creationId xmlns="" xmlns:a16="http://schemas.microsoft.com/office/drawing/2014/main" id="{35DE7DF6-C784-4ECB-B0C4-AA6E30B5EA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74345" y="4576414"/>
            <a:ext cx="484674" cy="489247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87C88AC5-8B4B-4992-8D72-DEC4827120BE}"/>
              </a:ext>
            </a:extLst>
          </p:cNvPr>
          <p:cNvSpPr txBox="1"/>
          <p:nvPr/>
        </p:nvSpPr>
        <p:spPr>
          <a:xfrm>
            <a:off x="7154809" y="4594045"/>
            <a:ext cx="123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Mobile </a:t>
            </a:r>
            <a:r>
              <a:rPr lang="en-US" sz="1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App</a:t>
            </a: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ฯ</a:t>
            </a:r>
            <a:endParaRPr lang="en-US" sz="1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0" name="Graphic 96" descr="Computer">
            <a:extLst>
              <a:ext uri="{FF2B5EF4-FFF2-40B4-BE49-F238E27FC236}">
                <a16:creationId xmlns="" xmlns:a16="http://schemas.microsoft.com/office/drawing/2014/main" id="{3C92E838-A1F0-4374-969A-543A29E7B87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88190" y="5083293"/>
            <a:ext cx="616563" cy="616563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D588FF13-6C3B-40C5-B73E-ED982D3BECD6}"/>
              </a:ext>
            </a:extLst>
          </p:cNvPr>
          <p:cNvSpPr txBox="1"/>
          <p:nvPr/>
        </p:nvSpPr>
        <p:spPr>
          <a:xfrm>
            <a:off x="6679072" y="5590990"/>
            <a:ext cx="123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Web </a:t>
            </a:r>
            <a:r>
              <a:rPr lang="en-US" sz="1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App</a:t>
            </a:r>
            <a:r>
              <a:rPr lang="th-TH" sz="1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ฯ</a:t>
            </a:r>
            <a:endParaRPr lang="en-US" sz="1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0CE4A5E1-DB98-41DD-BEFA-1E4DAEBC1B40}"/>
              </a:ext>
            </a:extLst>
          </p:cNvPr>
          <p:cNvSpPr txBox="1"/>
          <p:nvPr/>
        </p:nvSpPr>
        <p:spPr>
          <a:xfrm>
            <a:off x="2227252" y="3132923"/>
            <a:ext cx="657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GPS</a:t>
            </a:r>
          </a:p>
        </p:txBody>
      </p:sp>
      <p:sp>
        <p:nvSpPr>
          <p:cNvPr id="94" name="Rectangle: Rounded Corners 100">
            <a:extLst>
              <a:ext uri="{FF2B5EF4-FFF2-40B4-BE49-F238E27FC236}">
                <a16:creationId xmlns="" xmlns:a16="http://schemas.microsoft.com/office/drawing/2014/main" id="{F2073E39-20A2-4530-A10D-B19C92B3893D}"/>
              </a:ext>
            </a:extLst>
          </p:cNvPr>
          <p:cNvSpPr/>
          <p:nvPr/>
        </p:nvSpPr>
        <p:spPr>
          <a:xfrm>
            <a:off x="3119714" y="4495464"/>
            <a:ext cx="3038456" cy="23031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defTabSz="685800">
              <a:lnSpc>
                <a:spcPts val="1800"/>
              </a:lnSpc>
              <a:buFont typeface="Wingdings" panose="05000000000000000000" pitchFamily="2" charset="2"/>
              <a:buChar char="§"/>
              <a:defRPr/>
            </a:pPr>
            <a:endParaRPr lang="en-US" sz="1500" b="1" dirty="0">
              <a:solidFill>
                <a:prstClr val="black"/>
              </a:solidFill>
            </a:endParaRPr>
          </a:p>
          <a:p>
            <a:pPr defTabSz="685800">
              <a:lnSpc>
                <a:spcPts val="1800"/>
              </a:lnSpc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งานทะเบียน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-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</a:t>
            </a:r>
          </a:p>
          <a:p>
            <a:pPr defTabSz="685800">
              <a:lnSpc>
                <a:spcPts val="1800"/>
              </a:lnSpc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ตรวจ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สภาพ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ต่อ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ประกันภัย</a:t>
            </a:r>
            <a:endParaRPr lang="en-US" sz="14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685800">
              <a:lnSpc>
                <a:spcPts val="1800"/>
              </a:lnSpc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งานอุบัติเหตุ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-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งานตัดจำหน่ายยานพาหนะ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 defTabSz="685800">
              <a:lnSpc>
                <a:spcPts val="1800"/>
              </a:lnSpc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การจองและจัดสรร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-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Dashboard</a:t>
            </a:r>
            <a:endParaRPr lang="th-TH" sz="14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685800">
              <a:lnSpc>
                <a:spcPts val="1800"/>
              </a:lnSpc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การใช้ยานพาหนะ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-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การวิเคราะห์เพื่อการตัดสินใจ</a:t>
            </a:r>
            <a:endParaRPr lang="th-TH" sz="14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685800">
              <a:lnSpc>
                <a:spcPts val="1800"/>
              </a:lnSpc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ซ่อม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บำรุงรักษา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-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</a:t>
            </a:r>
            <a:endParaRPr lang="en-US" sz="1400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685800">
              <a:lnSpc>
                <a:spcPts val="1800"/>
              </a:lnSpc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น้ำมัน/ค่าพลังงาน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ไฟฟ้า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1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685800">
              <a:lnSpc>
                <a:spcPts val="1800"/>
              </a:lnSpc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จัดหาว่าจ้าง พนักงานจ้างเหมาขับรถ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="" xmlns:a16="http://schemas.microsoft.com/office/drawing/2014/main" id="{5A9AAE2D-C699-405E-8336-172A32511778}"/>
              </a:ext>
            </a:extLst>
          </p:cNvPr>
          <p:cNvSpPr/>
          <p:nvPr/>
        </p:nvSpPr>
        <p:spPr>
          <a:xfrm>
            <a:off x="6211646" y="4425416"/>
            <a:ext cx="225451" cy="173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workflow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EE9B5346-0698-4752-BAB0-142095EC90E2}"/>
              </a:ext>
            </a:extLst>
          </p:cNvPr>
          <p:cNvSpPr txBox="1"/>
          <p:nvPr/>
        </p:nvSpPr>
        <p:spPr>
          <a:xfrm>
            <a:off x="3474529" y="4394514"/>
            <a:ext cx="178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LMS </a:t>
            </a:r>
          </a:p>
        </p:txBody>
      </p:sp>
      <p:sp>
        <p:nvSpPr>
          <p:cNvPr id="97" name="Rectangle: Rounded Corners 104">
            <a:extLst>
              <a:ext uri="{FF2B5EF4-FFF2-40B4-BE49-F238E27FC236}">
                <a16:creationId xmlns="" xmlns:a16="http://schemas.microsoft.com/office/drawing/2014/main" id="{C62E5655-F585-48BC-AAE8-F916CE39F72E}"/>
              </a:ext>
            </a:extLst>
          </p:cNvPr>
          <p:cNvSpPr/>
          <p:nvPr/>
        </p:nvSpPr>
        <p:spPr>
          <a:xfrm>
            <a:off x="863430" y="4768222"/>
            <a:ext cx="1607857" cy="10686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ts val="1800"/>
              </a:lnSpc>
              <a:defRPr/>
            </a:pP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เชื่อมโยงระบบงาน </a:t>
            </a:r>
            <a:r>
              <a:rPr lang="en-US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SAP S/4HANA</a:t>
            </a:r>
          </a:p>
        </p:txBody>
      </p:sp>
      <p:pic>
        <p:nvPicPr>
          <p:cNvPr id="98" name="Picture 97">
            <a:extLst>
              <a:ext uri="{FF2B5EF4-FFF2-40B4-BE49-F238E27FC236}">
                <a16:creationId xmlns="" xmlns:a16="http://schemas.microsoft.com/office/drawing/2014/main" id="{746B0C77-1F3F-49AF-B301-17D461E08DE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46" y="4359431"/>
            <a:ext cx="1123238" cy="689883"/>
          </a:xfrm>
          <a:prstGeom prst="rect">
            <a:avLst/>
          </a:prstGeom>
        </p:spPr>
      </p:pic>
      <p:sp>
        <p:nvSpPr>
          <p:cNvPr id="99" name="Arrow: Right 108">
            <a:extLst>
              <a:ext uri="{FF2B5EF4-FFF2-40B4-BE49-F238E27FC236}">
                <a16:creationId xmlns="" xmlns:a16="http://schemas.microsoft.com/office/drawing/2014/main" id="{00B0B097-21B6-4F6E-B60B-99AA6A98E6DE}"/>
              </a:ext>
            </a:extLst>
          </p:cNvPr>
          <p:cNvSpPr/>
          <p:nvPr/>
        </p:nvSpPr>
        <p:spPr>
          <a:xfrm>
            <a:off x="2449583" y="4941167"/>
            <a:ext cx="754265" cy="982381"/>
          </a:xfrm>
          <a:prstGeom prst="rightArrow">
            <a:avLst>
              <a:gd name="adj1" fmla="val 50000"/>
              <a:gd name="adj2" fmla="val 460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Batch</a:t>
            </a:r>
          </a:p>
          <a:p>
            <a:r>
              <a:rPr lang="en-US" sz="10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schedule</a:t>
            </a:r>
            <a:endParaRPr lang="en-US" sz="105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0" name="Picture 99" descr="A screenshot of a cell phone  Description automatically generated">
            <a:extLst>
              <a:ext uri="{FF2B5EF4-FFF2-40B4-BE49-F238E27FC236}">
                <a16:creationId xmlns="" xmlns:a16="http://schemas.microsoft.com/office/drawing/2014/main" id="{923D9F4F-1B17-4A7A-A846-A36CC658F05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806" y="3291947"/>
            <a:ext cx="2371522" cy="1173257"/>
          </a:xfrm>
          <a:prstGeom prst="rect">
            <a:avLst/>
          </a:prstGeom>
        </p:spPr>
      </p:pic>
      <p:pic>
        <p:nvPicPr>
          <p:cNvPr id="101" name="Picture 100" descr="A screenshot of a cell phone  Description automatically generated">
            <a:extLst>
              <a:ext uri="{FF2B5EF4-FFF2-40B4-BE49-F238E27FC236}">
                <a16:creationId xmlns="" xmlns:a16="http://schemas.microsoft.com/office/drawing/2014/main" id="{D15E3F20-1CA2-4733-B2B9-1C1AA44308A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967" y="2284088"/>
            <a:ext cx="1218540" cy="904222"/>
          </a:xfrm>
          <a:prstGeom prst="rect">
            <a:avLst/>
          </a:prstGeom>
        </p:spPr>
      </p:pic>
      <p:sp>
        <p:nvSpPr>
          <p:cNvPr id="102" name="Arrow: Right 114">
            <a:extLst>
              <a:ext uri="{FF2B5EF4-FFF2-40B4-BE49-F238E27FC236}">
                <a16:creationId xmlns="" xmlns:a16="http://schemas.microsoft.com/office/drawing/2014/main" id="{9B3BB26A-28CB-4F18-A367-04D5CB52C4B5}"/>
              </a:ext>
            </a:extLst>
          </p:cNvPr>
          <p:cNvSpPr/>
          <p:nvPr/>
        </p:nvSpPr>
        <p:spPr>
          <a:xfrm rot="10800000">
            <a:off x="7514397" y="5028385"/>
            <a:ext cx="446751" cy="422557"/>
          </a:xfrm>
          <a:prstGeom prst="rightArrow">
            <a:avLst>
              <a:gd name="adj1" fmla="val 50000"/>
              <a:gd name="adj2" fmla="val 46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22714C28-E947-40F3-9839-9744DC5C3D51}"/>
              </a:ext>
            </a:extLst>
          </p:cNvPr>
          <p:cNvSpPr txBox="1"/>
          <p:nvPr/>
        </p:nvSpPr>
        <p:spPr>
          <a:xfrm>
            <a:off x="6225042" y="2255953"/>
            <a:ext cx="1764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Dashboard</a:t>
            </a:r>
          </a:p>
          <a:p>
            <a:pPr algn="ctr" defTabSz="685800">
              <a:defRPr/>
            </a:pPr>
            <a:r>
              <a:rPr lang="en-US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&amp;</a:t>
            </a:r>
          </a:p>
          <a:p>
            <a:pPr lvl="0" algn="ctr">
              <a:defRPr/>
            </a:pPr>
            <a:r>
              <a:rPr lang="en-US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Analysis Report</a:t>
            </a:r>
          </a:p>
        </p:txBody>
      </p:sp>
      <p:pic>
        <p:nvPicPr>
          <p:cNvPr id="104" name="Graphic 118" descr="Users">
            <a:extLst>
              <a:ext uri="{FF2B5EF4-FFF2-40B4-BE49-F238E27FC236}">
                <a16:creationId xmlns="" xmlns:a16="http://schemas.microsoft.com/office/drawing/2014/main" id="{2D3A606E-55E4-4159-B024-A9763CF8555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259019" y="1580504"/>
            <a:ext cx="730995" cy="730995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EF15AA90-3916-4C4B-94A2-CD75845898A4}"/>
              </a:ext>
            </a:extLst>
          </p:cNvPr>
          <p:cNvSpPr txBox="1"/>
          <p:nvPr/>
        </p:nvSpPr>
        <p:spPr>
          <a:xfrm>
            <a:off x="8072894" y="1681681"/>
            <a:ext cx="941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Supervisor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>
              <a:defRPr/>
            </a:pPr>
            <a:r>
              <a:rPr lang="en-US" sz="1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&amp; Manager</a:t>
            </a:r>
          </a:p>
        </p:txBody>
      </p:sp>
      <p:sp>
        <p:nvSpPr>
          <p:cNvPr id="106" name="Arrow: Right 120">
            <a:extLst>
              <a:ext uri="{FF2B5EF4-FFF2-40B4-BE49-F238E27FC236}">
                <a16:creationId xmlns="" xmlns:a16="http://schemas.microsoft.com/office/drawing/2014/main" id="{0D5FD0F9-7F87-4EBE-A18A-A09579DDFDEA}"/>
              </a:ext>
            </a:extLst>
          </p:cNvPr>
          <p:cNvSpPr/>
          <p:nvPr/>
        </p:nvSpPr>
        <p:spPr>
          <a:xfrm rot="16200000">
            <a:off x="4347299" y="4000943"/>
            <a:ext cx="380302" cy="584081"/>
          </a:xfrm>
          <a:prstGeom prst="rightArrow">
            <a:avLst>
              <a:gd name="adj1" fmla="val 50000"/>
              <a:gd name="adj2" fmla="val 46086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7" name="Arrow: Right 121">
            <a:extLst>
              <a:ext uri="{FF2B5EF4-FFF2-40B4-BE49-F238E27FC236}">
                <a16:creationId xmlns="" xmlns:a16="http://schemas.microsoft.com/office/drawing/2014/main" id="{39569638-1C68-4D68-BFA8-F017B328BCA8}"/>
              </a:ext>
            </a:extLst>
          </p:cNvPr>
          <p:cNvSpPr/>
          <p:nvPr/>
        </p:nvSpPr>
        <p:spPr>
          <a:xfrm rot="5400000">
            <a:off x="4304445" y="2825496"/>
            <a:ext cx="380302" cy="584081"/>
          </a:xfrm>
          <a:prstGeom prst="rightArrow">
            <a:avLst>
              <a:gd name="adj1" fmla="val 50000"/>
              <a:gd name="adj2" fmla="val 460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8" name="Arrow: Right 122">
            <a:extLst>
              <a:ext uri="{FF2B5EF4-FFF2-40B4-BE49-F238E27FC236}">
                <a16:creationId xmlns="" xmlns:a16="http://schemas.microsoft.com/office/drawing/2014/main" id="{775E86B6-C411-4881-8F21-801A6BD0C1AC}"/>
              </a:ext>
            </a:extLst>
          </p:cNvPr>
          <p:cNvSpPr/>
          <p:nvPr/>
        </p:nvSpPr>
        <p:spPr>
          <a:xfrm rot="19720221">
            <a:off x="2904688" y="3022242"/>
            <a:ext cx="470197" cy="584081"/>
          </a:xfrm>
          <a:prstGeom prst="rightArrow">
            <a:avLst>
              <a:gd name="adj1" fmla="val 50000"/>
              <a:gd name="adj2" fmla="val 460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9" name="Arrow: Right 123">
            <a:extLst>
              <a:ext uri="{FF2B5EF4-FFF2-40B4-BE49-F238E27FC236}">
                <a16:creationId xmlns="" xmlns:a16="http://schemas.microsoft.com/office/drawing/2014/main" id="{987F21DA-AED7-4F80-9607-A90567EF4ED0}"/>
              </a:ext>
            </a:extLst>
          </p:cNvPr>
          <p:cNvSpPr/>
          <p:nvPr/>
        </p:nvSpPr>
        <p:spPr>
          <a:xfrm>
            <a:off x="5850789" y="3281162"/>
            <a:ext cx="514041" cy="584081"/>
          </a:xfrm>
          <a:prstGeom prst="rightArrow">
            <a:avLst>
              <a:gd name="adj1" fmla="val 50000"/>
              <a:gd name="adj2" fmla="val 460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0" y="446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ระบบบริหารจัดการยานพาหนะ</a:t>
            </a:r>
            <a:r>
              <a:rPr lang="en-US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– </a:t>
            </a:r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ระบบใหม่</a:t>
            </a:r>
            <a:r>
              <a:rPr lang="en-US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4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832" y="3569141"/>
            <a:ext cx="662657" cy="662657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0CE4A5E1-DB98-41DD-BEFA-1E4DAEBC1B40}"/>
              </a:ext>
            </a:extLst>
          </p:cNvPr>
          <p:cNvSpPr txBox="1"/>
          <p:nvPr/>
        </p:nvSpPr>
        <p:spPr>
          <a:xfrm>
            <a:off x="2800502" y="3892354"/>
            <a:ext cx="657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ODBII</a:t>
            </a:r>
          </a:p>
          <a:p>
            <a:pPr defTabSz="685800">
              <a:defRPr/>
            </a:pPr>
            <a:endParaRPr lang="en-US" sz="2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29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A picture containing truck  Description automatically generated">
            <a:extLst>
              <a:ext uri="{FF2B5EF4-FFF2-40B4-BE49-F238E27FC236}">
                <a16:creationId xmlns="" xmlns:a16="http://schemas.microsoft.com/office/drawing/2014/main" id="{BC9FD343-BD39-474E-B310-73B71DC430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" r="6090"/>
          <a:stretch/>
        </p:blipFill>
        <p:spPr>
          <a:xfrm>
            <a:off x="0" y="0"/>
            <a:ext cx="3479785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D485DD0A-7097-4F34-A919-025997F6A04A}"/>
              </a:ext>
            </a:extLst>
          </p:cNvPr>
          <p:cNvSpPr txBox="1">
            <a:spLocks/>
          </p:cNvSpPr>
          <p:nvPr/>
        </p:nvSpPr>
        <p:spPr>
          <a:xfrm>
            <a:off x="5069940" y="1222374"/>
            <a:ext cx="6172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60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cs typeface="+mj-cs"/>
              </a:rPr>
              <a:t>Pain Point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B03AF49A-F9FF-4F9A-BE9E-50459E4F57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157165"/>
              </p:ext>
            </p:extLst>
          </p:nvPr>
        </p:nvGraphicFramePr>
        <p:xfrm>
          <a:off x="3479800" y="0"/>
          <a:ext cx="594015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itle 1">
            <a:extLst>
              <a:ext uri="{FF2B5EF4-FFF2-40B4-BE49-F238E27FC236}">
                <a16:creationId xmlns="" xmlns:a16="http://schemas.microsoft.com/office/drawing/2014/main" id="{D485DD0A-7097-4F34-A919-025997F6A04A}"/>
              </a:ext>
            </a:extLst>
          </p:cNvPr>
          <p:cNvSpPr txBox="1">
            <a:spLocks/>
          </p:cNvSpPr>
          <p:nvPr/>
        </p:nvSpPr>
        <p:spPr>
          <a:xfrm>
            <a:off x="4067944" y="332656"/>
            <a:ext cx="4629150" cy="1371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spcAft>
                <a:spcPts val="45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Gain Point Solution</a:t>
            </a:r>
          </a:p>
        </p:txBody>
      </p:sp>
    </p:spTree>
    <p:extLst>
      <p:ext uri="{BB962C8B-B14F-4D97-AF65-F5344CB8AC3E}">
        <p14:creationId xmlns:p14="http://schemas.microsoft.com/office/powerpoint/2010/main" val="18840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A_BRAND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A Brand">
      <a:majorFont>
        <a:latin typeface="DB Ozone X Bold"/>
        <a:ea typeface=""/>
        <a:cs typeface="DB Ozone X Bold"/>
      </a:majorFont>
      <a:minorFont>
        <a:latin typeface="DB Ozone X Light"/>
        <a:ea typeface=""/>
        <a:cs typeface="DB Ozone X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0"/>
          </a:schemeClr>
        </a:solidFill>
        <a:ln w="4445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MEA_BRAND_01</Template>
  <TotalTime>21716</TotalTime>
  <Words>1176</Words>
  <Application>Microsoft Office PowerPoint</Application>
  <PresentationFormat>On-screen Show (4:3)</PresentationFormat>
  <Paragraphs>216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Cordia New</vt:lpstr>
      <vt:lpstr>DB Ozone X Bold</vt:lpstr>
      <vt:lpstr>DB Ozone X Light</vt:lpstr>
      <vt:lpstr>Nithan</vt:lpstr>
      <vt:lpstr>TH Sarabun New</vt:lpstr>
      <vt:lpstr>TH SarabunPSK</vt:lpstr>
      <vt:lpstr>Wingdings</vt:lpstr>
      <vt:lpstr>MEA_BRAND_01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MEA</dc:creator>
  <cp:lastModifiedBy>โสภิณ ชีวกมล</cp:lastModifiedBy>
  <cp:revision>1125</cp:revision>
  <cp:lastPrinted>2021-11-05T07:52:42Z</cp:lastPrinted>
  <dcterms:created xsi:type="dcterms:W3CDTF">2013-04-09T06:25:55Z</dcterms:created>
  <dcterms:modified xsi:type="dcterms:W3CDTF">2021-11-12T02:01:19Z</dcterms:modified>
</cp:coreProperties>
</file>